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0"/>
  </p:notesMasterIdLst>
  <p:sldIdLst>
    <p:sldId id="283" r:id="rId4"/>
    <p:sldId id="284" r:id="rId5"/>
    <p:sldId id="285" r:id="rId6"/>
    <p:sldId id="286" r:id="rId7"/>
    <p:sldId id="310" r:id="rId8"/>
    <p:sldId id="287" r:id="rId9"/>
    <p:sldId id="305" r:id="rId11"/>
    <p:sldId id="314" r:id="rId12"/>
    <p:sldId id="315" r:id="rId13"/>
    <p:sldId id="308" r:id="rId14"/>
    <p:sldId id="289" r:id="rId15"/>
    <p:sldId id="304" r:id="rId16"/>
    <p:sldId id="309" r:id="rId17"/>
    <p:sldId id="291" r:id="rId18"/>
    <p:sldId id="296" r:id="rId19"/>
    <p:sldId id="302" r:id="rId20"/>
  </p:sldIdLst>
  <p:sldSz cx="12192000" cy="6858000" type="screen16x9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2E5698"/>
    <a:srgbClr val="131B40"/>
    <a:srgbClr val="1B6093"/>
    <a:srgbClr val="24A2D3"/>
    <a:srgbClr val="1D5E94"/>
    <a:srgbClr val="151E47"/>
    <a:srgbClr val="2B3B5D"/>
    <a:srgbClr val="1663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424" autoAdjust="0"/>
  </p:normalViewPr>
  <p:slideViewPr>
    <p:cSldViewPr snapToGrid="0">
      <p:cViewPr varScale="1">
        <p:scale>
          <a:sx n="108" d="100"/>
          <a:sy n="108" d="100"/>
        </p:scale>
        <p:origin x="726" y="96"/>
      </p:cViewPr>
      <p:guideLst>
        <p:guide orient="horz" pos="2160"/>
        <p:guide pos="38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04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99F37-72E9-443F-A314-FD88C19F0E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49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905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5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05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EAEFF-3EC8-481A-9FC3-4F278CD6F5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0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12BEAEFF-3EC8-481A-9FC3-4F278CD6F5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8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12BEAEFF-3EC8-481A-9FC3-4F278CD6F5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8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12BEAEFF-3EC8-481A-9FC3-4F278CD6F5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99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104899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99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99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15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1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1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1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4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0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0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0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99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104899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99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99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82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9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20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2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2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2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2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2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2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2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2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3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32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33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34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35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36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37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0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0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3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4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1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42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43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4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4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4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82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9010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1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1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1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15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1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1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1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4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0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0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0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9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20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2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2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2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2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2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2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2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2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3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32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33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34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35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36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37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0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0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3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4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1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42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9043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4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4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4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00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9010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4901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1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901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1C6A4-710E-4B15-84C7-B200B13A5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DA82A-9573-4DFC-BC0E-F6FE3A52671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tags" Target="../tags/tag1.xml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3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0" y="0"/>
            <a:ext cx="12301182" cy="6858000"/>
          </a:xfrm>
          <a:prstGeom prst="rect">
            <a:avLst/>
          </a:prstGeom>
        </p:spPr>
      </p:pic>
      <p:pic>
        <p:nvPicPr>
          <p:cNvPr id="2097153" name="图片 4"/>
          <p:cNvPicPr>
            <a:picLocks noChangeAspect="1"/>
          </p:cNvPicPr>
          <p:nvPr/>
        </p:nvPicPr>
        <p:blipFill>
          <a:blip r:embed="rId2" cstate="email">
            <a:lum bright="70000" contrast="-70000"/>
          </a:blip>
          <a:stretch>
            <a:fillRect/>
          </a:stretch>
        </p:blipFill>
        <p:spPr>
          <a:xfrm>
            <a:off x="4454405" y="169143"/>
            <a:ext cx="3218131" cy="26989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048586" name="文本框 5"/>
          <p:cNvSpPr txBox="1"/>
          <p:nvPr/>
        </p:nvSpPr>
        <p:spPr>
          <a:xfrm>
            <a:off x="2481803" y="2136711"/>
            <a:ext cx="7287063" cy="11068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zh-CN" altLang="en-US" sz="6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软件项目管理计划</a:t>
            </a:r>
            <a:endParaRPr lang="zh-CN" altLang="en-US" sz="6600" spc="300" dirty="0">
              <a:gradFill>
                <a:gsLst>
                  <a:gs pos="0">
                    <a:schemeClr val="bg1"/>
                  </a:gs>
                  <a:gs pos="52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bg2"/>
                  </a:gs>
                </a:gsLst>
                <a:lin ang="2700000" scaled="0"/>
              </a:gra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pSp>
        <p:nvGrpSpPr>
          <p:cNvPr id="26" name="组合 7"/>
          <p:cNvGrpSpPr/>
          <p:nvPr/>
        </p:nvGrpSpPr>
        <p:grpSpPr>
          <a:xfrm>
            <a:off x="7180565" y="4251093"/>
            <a:ext cx="681476" cy="681476"/>
            <a:chOff x="7866490" y="3995965"/>
            <a:chExt cx="894896" cy="894896"/>
          </a:xfrm>
        </p:grpSpPr>
        <p:sp>
          <p:nvSpPr>
            <p:cNvPr id="1048588" name="Oval 135"/>
            <p:cNvSpPr/>
            <p:nvPr/>
          </p:nvSpPr>
          <p:spPr>
            <a:xfrm>
              <a:off x="7866490" y="3995965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166387"/>
                </a:gs>
                <a:gs pos="87000">
                  <a:srgbClr val="00B0F0"/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ko-KR" altLang="en-US"/>
            </a:p>
          </p:txBody>
        </p:sp>
        <p:grpSp>
          <p:nvGrpSpPr>
            <p:cNvPr id="27" name="Group 165"/>
            <p:cNvGrpSpPr/>
            <p:nvPr/>
          </p:nvGrpSpPr>
          <p:grpSpPr>
            <a:xfrm>
              <a:off x="8101366" y="4188435"/>
              <a:ext cx="425144" cy="509956"/>
              <a:chOff x="4051300" y="3109913"/>
              <a:chExt cx="628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1048589" name="Freeform 166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0" name="Freeform 167"/>
              <p:cNvSpPr/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</p:grpSp>
      </p:grpSp>
      <p:grpSp>
        <p:nvGrpSpPr>
          <p:cNvPr id="28" name="组合 12"/>
          <p:cNvGrpSpPr/>
          <p:nvPr/>
        </p:nvGrpSpPr>
        <p:grpSpPr>
          <a:xfrm>
            <a:off x="4174898" y="4251093"/>
            <a:ext cx="681476" cy="681476"/>
            <a:chOff x="3456014" y="2618015"/>
            <a:chExt cx="894896" cy="894896"/>
          </a:xfrm>
        </p:grpSpPr>
        <p:sp>
          <p:nvSpPr>
            <p:cNvPr id="1048591" name="Oval 156"/>
            <p:cNvSpPr/>
            <p:nvPr/>
          </p:nvSpPr>
          <p:spPr>
            <a:xfrm flipH="1">
              <a:off x="3456014" y="2618015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1D5E94"/>
                </a:gs>
                <a:gs pos="87000">
                  <a:srgbClr val="00B0F0"/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ko-KR" altLang="en-US"/>
            </a:p>
          </p:txBody>
        </p:sp>
        <p:grpSp>
          <p:nvGrpSpPr>
            <p:cNvPr id="29" name="Group 168"/>
            <p:cNvGrpSpPr/>
            <p:nvPr/>
          </p:nvGrpSpPr>
          <p:grpSpPr>
            <a:xfrm>
              <a:off x="3654390" y="2863629"/>
              <a:ext cx="498144" cy="403668"/>
              <a:chOff x="5145088" y="3205163"/>
              <a:chExt cx="736600" cy="596900"/>
            </a:xfrm>
            <a:solidFill>
              <a:schemeClr val="bg1">
                <a:lumMod val="95000"/>
              </a:schemeClr>
            </a:solidFill>
          </p:grpSpPr>
          <p:sp>
            <p:nvSpPr>
              <p:cNvPr id="1048592" name="Freeform 169"/>
              <p:cNvSpPr>
                <a:spLocks noEditPoints="1"/>
              </p:cNvSpPr>
              <p:nvPr/>
            </p:nvSpPr>
            <p:spPr bwMode="auto">
              <a:xfrm>
                <a:off x="5145088" y="3205163"/>
                <a:ext cx="736600" cy="596900"/>
              </a:xfrm>
              <a:custGeom>
                <a:avLst/>
                <a:gdLst>
                  <a:gd name="T0" fmla="*/ 464 w 464"/>
                  <a:gd name="T1" fmla="*/ 52 h 376"/>
                  <a:gd name="T2" fmla="*/ 464 w 464"/>
                  <a:gd name="T3" fmla="*/ 0 h 376"/>
                  <a:gd name="T4" fmla="*/ 0 w 464"/>
                  <a:gd name="T5" fmla="*/ 0 h 376"/>
                  <a:gd name="T6" fmla="*/ 0 w 464"/>
                  <a:gd name="T7" fmla="*/ 52 h 376"/>
                  <a:gd name="T8" fmla="*/ 10 w 464"/>
                  <a:gd name="T9" fmla="*/ 52 h 376"/>
                  <a:gd name="T10" fmla="*/ 10 w 464"/>
                  <a:gd name="T11" fmla="*/ 281 h 376"/>
                  <a:gd name="T12" fmla="*/ 0 w 464"/>
                  <a:gd name="T13" fmla="*/ 281 h 376"/>
                  <a:gd name="T14" fmla="*/ 0 w 464"/>
                  <a:gd name="T15" fmla="*/ 320 h 376"/>
                  <a:gd name="T16" fmla="*/ 153 w 464"/>
                  <a:gd name="T17" fmla="*/ 320 h 376"/>
                  <a:gd name="T18" fmla="*/ 115 w 464"/>
                  <a:gd name="T19" fmla="*/ 368 h 376"/>
                  <a:gd name="T20" fmla="*/ 126 w 464"/>
                  <a:gd name="T21" fmla="*/ 376 h 376"/>
                  <a:gd name="T22" fmla="*/ 171 w 464"/>
                  <a:gd name="T23" fmla="*/ 320 h 376"/>
                  <a:gd name="T24" fmla="*/ 224 w 464"/>
                  <a:gd name="T25" fmla="*/ 320 h 376"/>
                  <a:gd name="T26" fmla="*/ 224 w 464"/>
                  <a:gd name="T27" fmla="*/ 372 h 376"/>
                  <a:gd name="T28" fmla="*/ 238 w 464"/>
                  <a:gd name="T29" fmla="*/ 372 h 376"/>
                  <a:gd name="T30" fmla="*/ 238 w 464"/>
                  <a:gd name="T31" fmla="*/ 320 h 376"/>
                  <a:gd name="T32" fmla="*/ 292 w 464"/>
                  <a:gd name="T33" fmla="*/ 320 h 376"/>
                  <a:gd name="T34" fmla="*/ 337 w 464"/>
                  <a:gd name="T35" fmla="*/ 376 h 376"/>
                  <a:gd name="T36" fmla="*/ 348 w 464"/>
                  <a:gd name="T37" fmla="*/ 368 h 376"/>
                  <a:gd name="T38" fmla="*/ 310 w 464"/>
                  <a:gd name="T39" fmla="*/ 320 h 376"/>
                  <a:gd name="T40" fmla="*/ 464 w 464"/>
                  <a:gd name="T41" fmla="*/ 320 h 376"/>
                  <a:gd name="T42" fmla="*/ 464 w 464"/>
                  <a:gd name="T43" fmla="*/ 281 h 376"/>
                  <a:gd name="T44" fmla="*/ 452 w 464"/>
                  <a:gd name="T45" fmla="*/ 281 h 376"/>
                  <a:gd name="T46" fmla="*/ 452 w 464"/>
                  <a:gd name="T47" fmla="*/ 52 h 376"/>
                  <a:gd name="T48" fmla="*/ 464 w 464"/>
                  <a:gd name="T49" fmla="*/ 52 h 376"/>
                  <a:gd name="T50" fmla="*/ 449 w 464"/>
                  <a:gd name="T51" fmla="*/ 306 h 376"/>
                  <a:gd name="T52" fmla="*/ 14 w 464"/>
                  <a:gd name="T53" fmla="*/ 306 h 376"/>
                  <a:gd name="T54" fmla="*/ 14 w 464"/>
                  <a:gd name="T55" fmla="*/ 295 h 376"/>
                  <a:gd name="T56" fmla="*/ 449 w 464"/>
                  <a:gd name="T57" fmla="*/ 295 h 376"/>
                  <a:gd name="T58" fmla="*/ 449 w 464"/>
                  <a:gd name="T59" fmla="*/ 306 h 376"/>
                  <a:gd name="T60" fmla="*/ 14 w 464"/>
                  <a:gd name="T61" fmla="*/ 14 h 376"/>
                  <a:gd name="T62" fmla="*/ 449 w 464"/>
                  <a:gd name="T63" fmla="*/ 14 h 376"/>
                  <a:gd name="T64" fmla="*/ 449 w 464"/>
                  <a:gd name="T65" fmla="*/ 38 h 376"/>
                  <a:gd name="T66" fmla="*/ 14 w 464"/>
                  <a:gd name="T67" fmla="*/ 38 h 376"/>
                  <a:gd name="T68" fmla="*/ 14 w 464"/>
                  <a:gd name="T69" fmla="*/ 14 h 376"/>
                  <a:gd name="T70" fmla="*/ 438 w 464"/>
                  <a:gd name="T71" fmla="*/ 280 h 376"/>
                  <a:gd name="T72" fmla="*/ 26 w 464"/>
                  <a:gd name="T73" fmla="*/ 280 h 376"/>
                  <a:gd name="T74" fmla="*/ 26 w 464"/>
                  <a:gd name="T75" fmla="*/ 52 h 376"/>
                  <a:gd name="T76" fmla="*/ 438 w 464"/>
                  <a:gd name="T77" fmla="*/ 52 h 376"/>
                  <a:gd name="T78" fmla="*/ 438 w 464"/>
                  <a:gd name="T79" fmla="*/ 28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64" h="376">
                    <a:moveTo>
                      <a:pt x="464" y="52"/>
                    </a:moveTo>
                    <a:lnTo>
                      <a:pt x="464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10" y="52"/>
                    </a:lnTo>
                    <a:lnTo>
                      <a:pt x="10" y="281"/>
                    </a:lnTo>
                    <a:lnTo>
                      <a:pt x="0" y="281"/>
                    </a:lnTo>
                    <a:lnTo>
                      <a:pt x="0" y="320"/>
                    </a:lnTo>
                    <a:lnTo>
                      <a:pt x="153" y="320"/>
                    </a:lnTo>
                    <a:lnTo>
                      <a:pt x="115" y="368"/>
                    </a:lnTo>
                    <a:lnTo>
                      <a:pt x="126" y="376"/>
                    </a:lnTo>
                    <a:lnTo>
                      <a:pt x="171" y="320"/>
                    </a:lnTo>
                    <a:lnTo>
                      <a:pt x="224" y="320"/>
                    </a:lnTo>
                    <a:lnTo>
                      <a:pt x="224" y="372"/>
                    </a:lnTo>
                    <a:lnTo>
                      <a:pt x="238" y="372"/>
                    </a:lnTo>
                    <a:lnTo>
                      <a:pt x="238" y="320"/>
                    </a:lnTo>
                    <a:lnTo>
                      <a:pt x="292" y="320"/>
                    </a:lnTo>
                    <a:lnTo>
                      <a:pt x="337" y="376"/>
                    </a:lnTo>
                    <a:lnTo>
                      <a:pt x="348" y="368"/>
                    </a:lnTo>
                    <a:lnTo>
                      <a:pt x="310" y="320"/>
                    </a:lnTo>
                    <a:lnTo>
                      <a:pt x="464" y="320"/>
                    </a:lnTo>
                    <a:lnTo>
                      <a:pt x="464" y="281"/>
                    </a:lnTo>
                    <a:lnTo>
                      <a:pt x="452" y="281"/>
                    </a:lnTo>
                    <a:lnTo>
                      <a:pt x="452" y="52"/>
                    </a:lnTo>
                    <a:lnTo>
                      <a:pt x="464" y="52"/>
                    </a:lnTo>
                    <a:close/>
                    <a:moveTo>
                      <a:pt x="449" y="306"/>
                    </a:moveTo>
                    <a:lnTo>
                      <a:pt x="14" y="306"/>
                    </a:lnTo>
                    <a:lnTo>
                      <a:pt x="14" y="295"/>
                    </a:lnTo>
                    <a:lnTo>
                      <a:pt x="449" y="295"/>
                    </a:lnTo>
                    <a:lnTo>
                      <a:pt x="449" y="306"/>
                    </a:lnTo>
                    <a:close/>
                    <a:moveTo>
                      <a:pt x="14" y="14"/>
                    </a:moveTo>
                    <a:lnTo>
                      <a:pt x="449" y="14"/>
                    </a:lnTo>
                    <a:lnTo>
                      <a:pt x="449" y="38"/>
                    </a:lnTo>
                    <a:lnTo>
                      <a:pt x="14" y="38"/>
                    </a:lnTo>
                    <a:lnTo>
                      <a:pt x="14" y="14"/>
                    </a:lnTo>
                    <a:close/>
                    <a:moveTo>
                      <a:pt x="438" y="280"/>
                    </a:moveTo>
                    <a:lnTo>
                      <a:pt x="26" y="280"/>
                    </a:lnTo>
                    <a:lnTo>
                      <a:pt x="26" y="52"/>
                    </a:lnTo>
                    <a:lnTo>
                      <a:pt x="438" y="52"/>
                    </a:lnTo>
                    <a:lnTo>
                      <a:pt x="438" y="2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3" name="Freeform 170"/>
              <p:cNvSpPr>
                <a:spLocks noEditPoints="1"/>
              </p:cNvSpPr>
              <p:nvPr/>
            </p:nvSpPr>
            <p:spPr bwMode="auto">
              <a:xfrm>
                <a:off x="5221288" y="3425825"/>
                <a:ext cx="174625" cy="188913"/>
              </a:xfrm>
              <a:custGeom>
                <a:avLst/>
                <a:gdLst>
                  <a:gd name="T0" fmla="*/ 46 w 110"/>
                  <a:gd name="T1" fmla="*/ 119 h 119"/>
                  <a:gd name="T2" fmla="*/ 65 w 110"/>
                  <a:gd name="T3" fmla="*/ 119 h 119"/>
                  <a:gd name="T4" fmla="*/ 78 w 110"/>
                  <a:gd name="T5" fmla="*/ 119 h 119"/>
                  <a:gd name="T6" fmla="*/ 110 w 110"/>
                  <a:gd name="T7" fmla="*/ 119 h 119"/>
                  <a:gd name="T8" fmla="*/ 110 w 110"/>
                  <a:gd name="T9" fmla="*/ 29 h 119"/>
                  <a:gd name="T10" fmla="*/ 78 w 110"/>
                  <a:gd name="T11" fmla="*/ 29 h 119"/>
                  <a:gd name="T12" fmla="*/ 78 w 110"/>
                  <a:gd name="T13" fmla="*/ 0 h 119"/>
                  <a:gd name="T14" fmla="*/ 33 w 110"/>
                  <a:gd name="T15" fmla="*/ 0 h 119"/>
                  <a:gd name="T16" fmla="*/ 33 w 110"/>
                  <a:gd name="T17" fmla="*/ 53 h 119"/>
                  <a:gd name="T18" fmla="*/ 0 w 110"/>
                  <a:gd name="T19" fmla="*/ 53 h 119"/>
                  <a:gd name="T20" fmla="*/ 0 w 110"/>
                  <a:gd name="T21" fmla="*/ 119 h 119"/>
                  <a:gd name="T22" fmla="*/ 33 w 110"/>
                  <a:gd name="T23" fmla="*/ 119 h 119"/>
                  <a:gd name="T24" fmla="*/ 46 w 110"/>
                  <a:gd name="T25" fmla="*/ 119 h 119"/>
                  <a:gd name="T26" fmla="*/ 80 w 110"/>
                  <a:gd name="T27" fmla="*/ 43 h 119"/>
                  <a:gd name="T28" fmla="*/ 96 w 110"/>
                  <a:gd name="T29" fmla="*/ 43 h 119"/>
                  <a:gd name="T30" fmla="*/ 96 w 110"/>
                  <a:gd name="T31" fmla="*/ 105 h 119"/>
                  <a:gd name="T32" fmla="*/ 80 w 110"/>
                  <a:gd name="T33" fmla="*/ 105 h 119"/>
                  <a:gd name="T34" fmla="*/ 80 w 110"/>
                  <a:gd name="T35" fmla="*/ 43 h 119"/>
                  <a:gd name="T36" fmla="*/ 47 w 110"/>
                  <a:gd name="T37" fmla="*/ 14 h 119"/>
                  <a:gd name="T38" fmla="*/ 64 w 110"/>
                  <a:gd name="T39" fmla="*/ 14 h 119"/>
                  <a:gd name="T40" fmla="*/ 64 w 110"/>
                  <a:gd name="T41" fmla="*/ 105 h 119"/>
                  <a:gd name="T42" fmla="*/ 47 w 110"/>
                  <a:gd name="T43" fmla="*/ 105 h 119"/>
                  <a:gd name="T44" fmla="*/ 47 w 110"/>
                  <a:gd name="T45" fmla="*/ 14 h 119"/>
                  <a:gd name="T46" fmla="*/ 32 w 110"/>
                  <a:gd name="T47" fmla="*/ 105 h 119"/>
                  <a:gd name="T48" fmla="*/ 14 w 110"/>
                  <a:gd name="T49" fmla="*/ 105 h 119"/>
                  <a:gd name="T50" fmla="*/ 14 w 110"/>
                  <a:gd name="T51" fmla="*/ 67 h 119"/>
                  <a:gd name="T52" fmla="*/ 32 w 110"/>
                  <a:gd name="T53" fmla="*/ 67 h 119"/>
                  <a:gd name="T54" fmla="*/ 32 w 110"/>
                  <a:gd name="T55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9">
                    <a:moveTo>
                      <a:pt x="46" y="119"/>
                    </a:moveTo>
                    <a:lnTo>
                      <a:pt x="65" y="119"/>
                    </a:lnTo>
                    <a:lnTo>
                      <a:pt x="78" y="119"/>
                    </a:lnTo>
                    <a:lnTo>
                      <a:pt x="110" y="119"/>
                    </a:lnTo>
                    <a:lnTo>
                      <a:pt x="110" y="29"/>
                    </a:lnTo>
                    <a:lnTo>
                      <a:pt x="78" y="29"/>
                    </a:lnTo>
                    <a:lnTo>
                      <a:pt x="78" y="0"/>
                    </a:lnTo>
                    <a:lnTo>
                      <a:pt x="33" y="0"/>
                    </a:lnTo>
                    <a:lnTo>
                      <a:pt x="33" y="53"/>
                    </a:lnTo>
                    <a:lnTo>
                      <a:pt x="0" y="53"/>
                    </a:lnTo>
                    <a:lnTo>
                      <a:pt x="0" y="119"/>
                    </a:lnTo>
                    <a:lnTo>
                      <a:pt x="33" y="119"/>
                    </a:lnTo>
                    <a:lnTo>
                      <a:pt x="46" y="119"/>
                    </a:lnTo>
                    <a:close/>
                    <a:moveTo>
                      <a:pt x="80" y="43"/>
                    </a:moveTo>
                    <a:lnTo>
                      <a:pt x="96" y="43"/>
                    </a:lnTo>
                    <a:lnTo>
                      <a:pt x="96" y="105"/>
                    </a:lnTo>
                    <a:lnTo>
                      <a:pt x="80" y="105"/>
                    </a:lnTo>
                    <a:lnTo>
                      <a:pt x="80" y="43"/>
                    </a:lnTo>
                    <a:close/>
                    <a:moveTo>
                      <a:pt x="47" y="14"/>
                    </a:moveTo>
                    <a:lnTo>
                      <a:pt x="64" y="14"/>
                    </a:lnTo>
                    <a:lnTo>
                      <a:pt x="64" y="105"/>
                    </a:lnTo>
                    <a:lnTo>
                      <a:pt x="47" y="105"/>
                    </a:lnTo>
                    <a:lnTo>
                      <a:pt x="47" y="14"/>
                    </a:lnTo>
                    <a:close/>
                    <a:moveTo>
                      <a:pt x="32" y="105"/>
                    </a:moveTo>
                    <a:lnTo>
                      <a:pt x="14" y="105"/>
                    </a:lnTo>
                    <a:lnTo>
                      <a:pt x="14" y="67"/>
                    </a:lnTo>
                    <a:lnTo>
                      <a:pt x="32" y="67"/>
                    </a:lnTo>
                    <a:lnTo>
                      <a:pt x="32" y="10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4" name="Freeform 171"/>
              <p:cNvSpPr>
                <a:spLocks noEditPoints="1"/>
              </p:cNvSpPr>
              <p:nvPr/>
            </p:nvSpPr>
            <p:spPr bwMode="auto">
              <a:xfrm>
                <a:off x="5424488" y="3427413"/>
                <a:ext cx="174625" cy="187325"/>
              </a:xfrm>
              <a:custGeom>
                <a:avLst/>
                <a:gdLst>
                  <a:gd name="T0" fmla="*/ 45 w 110"/>
                  <a:gd name="T1" fmla="*/ 118 h 118"/>
                  <a:gd name="T2" fmla="*/ 77 w 110"/>
                  <a:gd name="T3" fmla="*/ 118 h 118"/>
                  <a:gd name="T4" fmla="*/ 77 w 110"/>
                  <a:gd name="T5" fmla="*/ 118 h 118"/>
                  <a:gd name="T6" fmla="*/ 110 w 110"/>
                  <a:gd name="T7" fmla="*/ 118 h 118"/>
                  <a:gd name="T8" fmla="*/ 110 w 110"/>
                  <a:gd name="T9" fmla="*/ 0 h 118"/>
                  <a:gd name="T10" fmla="*/ 64 w 110"/>
                  <a:gd name="T11" fmla="*/ 0 h 118"/>
                  <a:gd name="T12" fmla="*/ 64 w 110"/>
                  <a:gd name="T13" fmla="*/ 39 h 118"/>
                  <a:gd name="T14" fmla="*/ 32 w 110"/>
                  <a:gd name="T15" fmla="*/ 39 h 118"/>
                  <a:gd name="T16" fmla="*/ 32 w 110"/>
                  <a:gd name="T17" fmla="*/ 73 h 118"/>
                  <a:gd name="T18" fmla="*/ 0 w 110"/>
                  <a:gd name="T19" fmla="*/ 73 h 118"/>
                  <a:gd name="T20" fmla="*/ 0 w 110"/>
                  <a:gd name="T21" fmla="*/ 118 h 118"/>
                  <a:gd name="T22" fmla="*/ 32 w 110"/>
                  <a:gd name="T23" fmla="*/ 118 h 118"/>
                  <a:gd name="T24" fmla="*/ 45 w 110"/>
                  <a:gd name="T25" fmla="*/ 118 h 118"/>
                  <a:gd name="T26" fmla="*/ 80 w 110"/>
                  <a:gd name="T27" fmla="*/ 14 h 118"/>
                  <a:gd name="T28" fmla="*/ 96 w 110"/>
                  <a:gd name="T29" fmla="*/ 14 h 118"/>
                  <a:gd name="T30" fmla="*/ 96 w 110"/>
                  <a:gd name="T31" fmla="*/ 104 h 118"/>
                  <a:gd name="T32" fmla="*/ 80 w 110"/>
                  <a:gd name="T33" fmla="*/ 104 h 118"/>
                  <a:gd name="T34" fmla="*/ 80 w 110"/>
                  <a:gd name="T35" fmla="*/ 14 h 118"/>
                  <a:gd name="T36" fmla="*/ 46 w 110"/>
                  <a:gd name="T37" fmla="*/ 53 h 118"/>
                  <a:gd name="T38" fmla="*/ 63 w 110"/>
                  <a:gd name="T39" fmla="*/ 53 h 118"/>
                  <a:gd name="T40" fmla="*/ 63 w 110"/>
                  <a:gd name="T41" fmla="*/ 104 h 118"/>
                  <a:gd name="T42" fmla="*/ 46 w 110"/>
                  <a:gd name="T43" fmla="*/ 104 h 118"/>
                  <a:gd name="T44" fmla="*/ 46 w 110"/>
                  <a:gd name="T45" fmla="*/ 53 h 118"/>
                  <a:gd name="T46" fmla="*/ 31 w 110"/>
                  <a:gd name="T47" fmla="*/ 104 h 118"/>
                  <a:gd name="T48" fmla="*/ 14 w 110"/>
                  <a:gd name="T49" fmla="*/ 104 h 118"/>
                  <a:gd name="T50" fmla="*/ 14 w 110"/>
                  <a:gd name="T51" fmla="*/ 87 h 118"/>
                  <a:gd name="T52" fmla="*/ 31 w 110"/>
                  <a:gd name="T53" fmla="*/ 87 h 118"/>
                  <a:gd name="T54" fmla="*/ 31 w 110"/>
                  <a:gd name="T55" fmla="*/ 10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8">
                    <a:moveTo>
                      <a:pt x="45" y="118"/>
                    </a:moveTo>
                    <a:lnTo>
                      <a:pt x="77" y="118"/>
                    </a:lnTo>
                    <a:lnTo>
                      <a:pt x="77" y="118"/>
                    </a:lnTo>
                    <a:lnTo>
                      <a:pt x="110" y="118"/>
                    </a:lnTo>
                    <a:lnTo>
                      <a:pt x="110" y="0"/>
                    </a:lnTo>
                    <a:lnTo>
                      <a:pt x="64" y="0"/>
                    </a:lnTo>
                    <a:lnTo>
                      <a:pt x="64" y="39"/>
                    </a:lnTo>
                    <a:lnTo>
                      <a:pt x="32" y="39"/>
                    </a:lnTo>
                    <a:lnTo>
                      <a:pt x="32" y="73"/>
                    </a:lnTo>
                    <a:lnTo>
                      <a:pt x="0" y="73"/>
                    </a:lnTo>
                    <a:lnTo>
                      <a:pt x="0" y="118"/>
                    </a:lnTo>
                    <a:lnTo>
                      <a:pt x="32" y="118"/>
                    </a:lnTo>
                    <a:lnTo>
                      <a:pt x="45" y="118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04"/>
                    </a:lnTo>
                    <a:lnTo>
                      <a:pt x="80" y="104"/>
                    </a:lnTo>
                    <a:lnTo>
                      <a:pt x="80" y="14"/>
                    </a:lnTo>
                    <a:close/>
                    <a:moveTo>
                      <a:pt x="46" y="53"/>
                    </a:moveTo>
                    <a:lnTo>
                      <a:pt x="63" y="53"/>
                    </a:lnTo>
                    <a:lnTo>
                      <a:pt x="63" y="104"/>
                    </a:lnTo>
                    <a:lnTo>
                      <a:pt x="46" y="104"/>
                    </a:lnTo>
                    <a:lnTo>
                      <a:pt x="46" y="53"/>
                    </a:lnTo>
                    <a:close/>
                    <a:moveTo>
                      <a:pt x="31" y="104"/>
                    </a:moveTo>
                    <a:lnTo>
                      <a:pt x="14" y="104"/>
                    </a:lnTo>
                    <a:lnTo>
                      <a:pt x="14" y="87"/>
                    </a:lnTo>
                    <a:lnTo>
                      <a:pt x="31" y="87"/>
                    </a:lnTo>
                    <a:lnTo>
                      <a:pt x="31" y="10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5" name="Freeform 172"/>
              <p:cNvSpPr>
                <a:spLocks noEditPoints="1"/>
              </p:cNvSpPr>
              <p:nvPr/>
            </p:nvSpPr>
            <p:spPr bwMode="auto">
              <a:xfrm>
                <a:off x="5626100" y="3409950"/>
                <a:ext cx="174625" cy="204788"/>
              </a:xfrm>
              <a:custGeom>
                <a:avLst/>
                <a:gdLst>
                  <a:gd name="T0" fmla="*/ 45 w 110"/>
                  <a:gd name="T1" fmla="*/ 129 h 129"/>
                  <a:gd name="T2" fmla="*/ 65 w 110"/>
                  <a:gd name="T3" fmla="*/ 129 h 129"/>
                  <a:gd name="T4" fmla="*/ 78 w 110"/>
                  <a:gd name="T5" fmla="*/ 129 h 129"/>
                  <a:gd name="T6" fmla="*/ 110 w 110"/>
                  <a:gd name="T7" fmla="*/ 129 h 129"/>
                  <a:gd name="T8" fmla="*/ 110 w 110"/>
                  <a:gd name="T9" fmla="*/ 0 h 129"/>
                  <a:gd name="T10" fmla="*/ 65 w 110"/>
                  <a:gd name="T11" fmla="*/ 0 h 129"/>
                  <a:gd name="T12" fmla="*/ 65 w 110"/>
                  <a:gd name="T13" fmla="*/ 80 h 129"/>
                  <a:gd name="T14" fmla="*/ 45 w 110"/>
                  <a:gd name="T15" fmla="*/ 80 h 129"/>
                  <a:gd name="T16" fmla="*/ 45 w 110"/>
                  <a:gd name="T17" fmla="*/ 47 h 129"/>
                  <a:gd name="T18" fmla="*/ 0 w 110"/>
                  <a:gd name="T19" fmla="*/ 47 h 129"/>
                  <a:gd name="T20" fmla="*/ 0 w 110"/>
                  <a:gd name="T21" fmla="*/ 129 h 129"/>
                  <a:gd name="T22" fmla="*/ 32 w 110"/>
                  <a:gd name="T23" fmla="*/ 129 h 129"/>
                  <a:gd name="T24" fmla="*/ 45 w 110"/>
                  <a:gd name="T25" fmla="*/ 129 h 129"/>
                  <a:gd name="T26" fmla="*/ 80 w 110"/>
                  <a:gd name="T27" fmla="*/ 14 h 129"/>
                  <a:gd name="T28" fmla="*/ 96 w 110"/>
                  <a:gd name="T29" fmla="*/ 14 h 129"/>
                  <a:gd name="T30" fmla="*/ 96 w 110"/>
                  <a:gd name="T31" fmla="*/ 115 h 129"/>
                  <a:gd name="T32" fmla="*/ 80 w 110"/>
                  <a:gd name="T33" fmla="*/ 115 h 129"/>
                  <a:gd name="T34" fmla="*/ 80 w 110"/>
                  <a:gd name="T35" fmla="*/ 14 h 129"/>
                  <a:gd name="T36" fmla="*/ 47 w 110"/>
                  <a:gd name="T37" fmla="*/ 94 h 129"/>
                  <a:gd name="T38" fmla="*/ 64 w 110"/>
                  <a:gd name="T39" fmla="*/ 94 h 129"/>
                  <a:gd name="T40" fmla="*/ 64 w 110"/>
                  <a:gd name="T41" fmla="*/ 115 h 129"/>
                  <a:gd name="T42" fmla="*/ 47 w 110"/>
                  <a:gd name="T43" fmla="*/ 115 h 129"/>
                  <a:gd name="T44" fmla="*/ 47 w 110"/>
                  <a:gd name="T45" fmla="*/ 94 h 129"/>
                  <a:gd name="T46" fmla="*/ 31 w 110"/>
                  <a:gd name="T47" fmla="*/ 115 h 129"/>
                  <a:gd name="T48" fmla="*/ 14 w 110"/>
                  <a:gd name="T49" fmla="*/ 115 h 129"/>
                  <a:gd name="T50" fmla="*/ 14 w 110"/>
                  <a:gd name="T51" fmla="*/ 61 h 129"/>
                  <a:gd name="T52" fmla="*/ 31 w 110"/>
                  <a:gd name="T53" fmla="*/ 61 h 129"/>
                  <a:gd name="T54" fmla="*/ 31 w 110"/>
                  <a:gd name="T55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29">
                    <a:moveTo>
                      <a:pt x="45" y="129"/>
                    </a:moveTo>
                    <a:lnTo>
                      <a:pt x="65" y="129"/>
                    </a:lnTo>
                    <a:lnTo>
                      <a:pt x="78" y="129"/>
                    </a:lnTo>
                    <a:lnTo>
                      <a:pt x="110" y="129"/>
                    </a:lnTo>
                    <a:lnTo>
                      <a:pt x="110" y="0"/>
                    </a:lnTo>
                    <a:lnTo>
                      <a:pt x="65" y="0"/>
                    </a:lnTo>
                    <a:lnTo>
                      <a:pt x="65" y="80"/>
                    </a:lnTo>
                    <a:lnTo>
                      <a:pt x="45" y="80"/>
                    </a:lnTo>
                    <a:lnTo>
                      <a:pt x="45" y="47"/>
                    </a:lnTo>
                    <a:lnTo>
                      <a:pt x="0" y="47"/>
                    </a:lnTo>
                    <a:lnTo>
                      <a:pt x="0" y="129"/>
                    </a:lnTo>
                    <a:lnTo>
                      <a:pt x="32" y="129"/>
                    </a:lnTo>
                    <a:lnTo>
                      <a:pt x="45" y="129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15"/>
                    </a:lnTo>
                    <a:lnTo>
                      <a:pt x="80" y="115"/>
                    </a:lnTo>
                    <a:lnTo>
                      <a:pt x="80" y="14"/>
                    </a:lnTo>
                    <a:close/>
                    <a:moveTo>
                      <a:pt x="47" y="94"/>
                    </a:moveTo>
                    <a:lnTo>
                      <a:pt x="64" y="94"/>
                    </a:lnTo>
                    <a:lnTo>
                      <a:pt x="64" y="115"/>
                    </a:lnTo>
                    <a:lnTo>
                      <a:pt x="47" y="115"/>
                    </a:lnTo>
                    <a:lnTo>
                      <a:pt x="47" y="94"/>
                    </a:lnTo>
                    <a:close/>
                    <a:moveTo>
                      <a:pt x="31" y="115"/>
                    </a:moveTo>
                    <a:lnTo>
                      <a:pt x="14" y="115"/>
                    </a:lnTo>
                    <a:lnTo>
                      <a:pt x="14" y="61"/>
                    </a:lnTo>
                    <a:lnTo>
                      <a:pt x="31" y="61"/>
                    </a:lnTo>
                    <a:lnTo>
                      <a:pt x="31" y="1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6" name="Rectangle 173"/>
              <p:cNvSpPr>
                <a:spLocks noChangeArrowheads="1"/>
              </p:cNvSpPr>
              <p:nvPr/>
            </p:nvSpPr>
            <p:spPr bwMode="auto">
              <a:xfrm>
                <a:off x="5226050" y="3333750"/>
                <a:ext cx="176213" cy="2222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597" name="Rectangle 174"/>
              <p:cNvSpPr>
                <a:spLocks noChangeArrowheads="1"/>
              </p:cNvSpPr>
              <p:nvPr/>
            </p:nvSpPr>
            <p:spPr bwMode="auto">
              <a:xfrm>
                <a:off x="5226050" y="3373438"/>
                <a:ext cx="71438" cy="254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</p:grpSp>
      </p:grpSp>
      <p:grpSp>
        <p:nvGrpSpPr>
          <p:cNvPr id="30" name="组合 21"/>
          <p:cNvGrpSpPr/>
          <p:nvPr/>
        </p:nvGrpSpPr>
        <p:grpSpPr>
          <a:xfrm>
            <a:off x="5677732" y="4251093"/>
            <a:ext cx="681476" cy="681476"/>
            <a:chOff x="3456014" y="3995965"/>
            <a:chExt cx="894896" cy="894896"/>
          </a:xfrm>
        </p:grpSpPr>
        <p:sp>
          <p:nvSpPr>
            <p:cNvPr id="1048598" name="Oval 142"/>
            <p:cNvSpPr/>
            <p:nvPr/>
          </p:nvSpPr>
          <p:spPr>
            <a:xfrm flipH="1">
              <a:off x="3456014" y="3995965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1B6093"/>
                </a:gs>
                <a:gs pos="87000">
                  <a:srgbClr val="00B0F0"/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ko-KR" altLang="en-US"/>
            </a:p>
          </p:txBody>
        </p:sp>
        <p:grpSp>
          <p:nvGrpSpPr>
            <p:cNvPr id="31" name="Group 176"/>
            <p:cNvGrpSpPr/>
            <p:nvPr/>
          </p:nvGrpSpPr>
          <p:grpSpPr>
            <a:xfrm>
              <a:off x="3647948" y="4188435"/>
              <a:ext cx="511028" cy="509956"/>
              <a:chOff x="5138738" y="4373563"/>
              <a:chExt cx="755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1048599" name="Freeform 177"/>
              <p:cNvSpPr>
                <a:spLocks noEditPoints="1"/>
              </p:cNvSpPr>
              <p:nvPr/>
            </p:nvSpPr>
            <p:spPr bwMode="auto">
              <a:xfrm>
                <a:off x="5138738" y="4373563"/>
                <a:ext cx="755650" cy="754063"/>
              </a:xfrm>
              <a:custGeom>
                <a:avLst/>
                <a:gdLst>
                  <a:gd name="T0" fmla="*/ 214 w 476"/>
                  <a:gd name="T1" fmla="*/ 1 h 475"/>
                  <a:gd name="T2" fmla="*/ 146 w 476"/>
                  <a:gd name="T3" fmla="*/ 20 h 475"/>
                  <a:gd name="T4" fmla="*/ 87 w 476"/>
                  <a:gd name="T5" fmla="*/ 55 h 475"/>
                  <a:gd name="T6" fmla="*/ 41 w 476"/>
                  <a:gd name="T7" fmla="*/ 105 h 475"/>
                  <a:gd name="T8" fmla="*/ 11 w 476"/>
                  <a:gd name="T9" fmla="*/ 167 h 475"/>
                  <a:gd name="T10" fmla="*/ 0 w 476"/>
                  <a:gd name="T11" fmla="*/ 238 h 475"/>
                  <a:gd name="T12" fmla="*/ 6 w 476"/>
                  <a:gd name="T13" fmla="*/ 286 h 475"/>
                  <a:gd name="T14" fmla="*/ 30 w 476"/>
                  <a:gd name="T15" fmla="*/ 351 h 475"/>
                  <a:gd name="T16" fmla="*/ 71 w 476"/>
                  <a:gd name="T17" fmla="*/ 406 h 475"/>
                  <a:gd name="T18" fmla="*/ 125 w 476"/>
                  <a:gd name="T19" fmla="*/ 447 h 475"/>
                  <a:gd name="T20" fmla="*/ 190 w 476"/>
                  <a:gd name="T21" fmla="*/ 471 h 475"/>
                  <a:gd name="T22" fmla="*/ 238 w 476"/>
                  <a:gd name="T23" fmla="*/ 475 h 475"/>
                  <a:gd name="T24" fmla="*/ 309 w 476"/>
                  <a:gd name="T25" fmla="*/ 464 h 475"/>
                  <a:gd name="T26" fmla="*/ 371 w 476"/>
                  <a:gd name="T27" fmla="*/ 435 h 475"/>
                  <a:gd name="T28" fmla="*/ 422 w 476"/>
                  <a:gd name="T29" fmla="*/ 389 h 475"/>
                  <a:gd name="T30" fmla="*/ 457 w 476"/>
                  <a:gd name="T31" fmla="*/ 331 h 475"/>
                  <a:gd name="T32" fmla="*/ 474 w 476"/>
                  <a:gd name="T33" fmla="*/ 263 h 475"/>
                  <a:gd name="T34" fmla="*/ 474 w 476"/>
                  <a:gd name="T35" fmla="*/ 214 h 475"/>
                  <a:gd name="T36" fmla="*/ 457 w 476"/>
                  <a:gd name="T37" fmla="*/ 146 h 475"/>
                  <a:gd name="T38" fmla="*/ 422 w 476"/>
                  <a:gd name="T39" fmla="*/ 86 h 475"/>
                  <a:gd name="T40" fmla="*/ 371 w 476"/>
                  <a:gd name="T41" fmla="*/ 41 h 475"/>
                  <a:gd name="T42" fmla="*/ 309 w 476"/>
                  <a:gd name="T43" fmla="*/ 11 h 475"/>
                  <a:gd name="T44" fmla="*/ 238 w 476"/>
                  <a:gd name="T45" fmla="*/ 0 h 475"/>
                  <a:gd name="T46" fmla="*/ 238 w 476"/>
                  <a:gd name="T47" fmla="*/ 461 h 475"/>
                  <a:gd name="T48" fmla="*/ 172 w 476"/>
                  <a:gd name="T49" fmla="*/ 452 h 475"/>
                  <a:gd name="T50" fmla="*/ 114 w 476"/>
                  <a:gd name="T51" fmla="*/ 423 h 475"/>
                  <a:gd name="T52" fmla="*/ 66 w 476"/>
                  <a:gd name="T53" fmla="*/ 380 h 475"/>
                  <a:gd name="T54" fmla="*/ 33 w 476"/>
                  <a:gd name="T55" fmla="*/ 325 h 475"/>
                  <a:gd name="T56" fmla="*/ 15 w 476"/>
                  <a:gd name="T57" fmla="*/ 260 h 475"/>
                  <a:gd name="T58" fmla="*/ 15 w 476"/>
                  <a:gd name="T59" fmla="*/ 215 h 475"/>
                  <a:gd name="T60" fmla="*/ 33 w 476"/>
                  <a:gd name="T61" fmla="*/ 151 h 475"/>
                  <a:gd name="T62" fmla="*/ 66 w 476"/>
                  <a:gd name="T63" fmla="*/ 96 h 475"/>
                  <a:gd name="T64" fmla="*/ 114 w 476"/>
                  <a:gd name="T65" fmla="*/ 53 h 475"/>
                  <a:gd name="T66" fmla="*/ 172 w 476"/>
                  <a:gd name="T67" fmla="*/ 25 h 475"/>
                  <a:gd name="T68" fmla="*/ 238 w 476"/>
                  <a:gd name="T69" fmla="*/ 14 h 475"/>
                  <a:gd name="T70" fmla="*/ 283 w 476"/>
                  <a:gd name="T71" fmla="*/ 20 h 475"/>
                  <a:gd name="T72" fmla="*/ 345 w 476"/>
                  <a:gd name="T73" fmla="*/ 41 h 475"/>
                  <a:gd name="T74" fmla="*/ 396 w 476"/>
                  <a:gd name="T75" fmla="*/ 80 h 475"/>
                  <a:gd name="T76" fmla="*/ 435 w 476"/>
                  <a:gd name="T77" fmla="*/ 132 h 475"/>
                  <a:gd name="T78" fmla="*/ 457 w 476"/>
                  <a:gd name="T79" fmla="*/ 193 h 475"/>
                  <a:gd name="T80" fmla="*/ 462 w 476"/>
                  <a:gd name="T81" fmla="*/ 238 h 475"/>
                  <a:gd name="T82" fmla="*/ 452 w 476"/>
                  <a:gd name="T83" fmla="*/ 305 h 475"/>
                  <a:gd name="T84" fmla="*/ 424 w 476"/>
                  <a:gd name="T85" fmla="*/ 363 h 475"/>
                  <a:gd name="T86" fmla="*/ 381 w 476"/>
                  <a:gd name="T87" fmla="*/ 410 h 475"/>
                  <a:gd name="T88" fmla="*/ 325 w 476"/>
                  <a:gd name="T89" fmla="*/ 444 h 475"/>
                  <a:gd name="T90" fmla="*/ 261 w 476"/>
                  <a:gd name="T91" fmla="*/ 46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6" h="475">
                    <a:moveTo>
                      <a:pt x="238" y="0"/>
                    </a:moveTo>
                    <a:lnTo>
                      <a:pt x="238" y="0"/>
                    </a:lnTo>
                    <a:lnTo>
                      <a:pt x="214" y="1"/>
                    </a:lnTo>
                    <a:lnTo>
                      <a:pt x="190" y="5"/>
                    </a:lnTo>
                    <a:lnTo>
                      <a:pt x="168" y="11"/>
                    </a:lnTo>
                    <a:lnTo>
                      <a:pt x="146" y="20"/>
                    </a:lnTo>
                    <a:lnTo>
                      <a:pt x="125" y="29"/>
                    </a:lnTo>
                    <a:lnTo>
                      <a:pt x="105" y="41"/>
                    </a:lnTo>
                    <a:lnTo>
                      <a:pt x="87" y="55"/>
                    </a:lnTo>
                    <a:lnTo>
                      <a:pt x="71" y="70"/>
                    </a:lnTo>
                    <a:lnTo>
                      <a:pt x="54" y="86"/>
                    </a:lnTo>
                    <a:lnTo>
                      <a:pt x="41" y="105"/>
                    </a:lnTo>
                    <a:lnTo>
                      <a:pt x="30" y="125"/>
                    </a:lnTo>
                    <a:lnTo>
                      <a:pt x="19" y="146"/>
                    </a:lnTo>
                    <a:lnTo>
                      <a:pt x="11" y="167"/>
                    </a:lnTo>
                    <a:lnTo>
                      <a:pt x="6" y="190"/>
                    </a:lnTo>
                    <a:lnTo>
                      <a:pt x="1" y="214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1" y="263"/>
                    </a:lnTo>
                    <a:lnTo>
                      <a:pt x="6" y="286"/>
                    </a:lnTo>
                    <a:lnTo>
                      <a:pt x="11" y="309"/>
                    </a:lnTo>
                    <a:lnTo>
                      <a:pt x="19" y="331"/>
                    </a:lnTo>
                    <a:lnTo>
                      <a:pt x="30" y="351"/>
                    </a:lnTo>
                    <a:lnTo>
                      <a:pt x="41" y="371"/>
                    </a:lnTo>
                    <a:lnTo>
                      <a:pt x="54" y="389"/>
                    </a:lnTo>
                    <a:lnTo>
                      <a:pt x="71" y="406"/>
                    </a:lnTo>
                    <a:lnTo>
                      <a:pt x="87" y="421"/>
                    </a:lnTo>
                    <a:lnTo>
                      <a:pt x="105" y="435"/>
                    </a:lnTo>
                    <a:lnTo>
                      <a:pt x="125" y="447"/>
                    </a:lnTo>
                    <a:lnTo>
                      <a:pt x="146" y="457"/>
                    </a:lnTo>
                    <a:lnTo>
                      <a:pt x="168" y="464"/>
                    </a:lnTo>
                    <a:lnTo>
                      <a:pt x="190" y="471"/>
                    </a:lnTo>
                    <a:lnTo>
                      <a:pt x="214" y="474"/>
                    </a:lnTo>
                    <a:lnTo>
                      <a:pt x="238" y="475"/>
                    </a:lnTo>
                    <a:lnTo>
                      <a:pt x="238" y="475"/>
                    </a:lnTo>
                    <a:lnTo>
                      <a:pt x="263" y="474"/>
                    </a:lnTo>
                    <a:lnTo>
                      <a:pt x="285" y="471"/>
                    </a:lnTo>
                    <a:lnTo>
                      <a:pt x="309" y="464"/>
                    </a:lnTo>
                    <a:lnTo>
                      <a:pt x="331" y="457"/>
                    </a:lnTo>
                    <a:lnTo>
                      <a:pt x="351" y="447"/>
                    </a:lnTo>
                    <a:lnTo>
                      <a:pt x="371" y="435"/>
                    </a:lnTo>
                    <a:lnTo>
                      <a:pt x="389" y="421"/>
                    </a:lnTo>
                    <a:lnTo>
                      <a:pt x="406" y="406"/>
                    </a:lnTo>
                    <a:lnTo>
                      <a:pt x="422" y="389"/>
                    </a:lnTo>
                    <a:lnTo>
                      <a:pt x="436" y="371"/>
                    </a:lnTo>
                    <a:lnTo>
                      <a:pt x="447" y="351"/>
                    </a:lnTo>
                    <a:lnTo>
                      <a:pt x="457" y="331"/>
                    </a:lnTo>
                    <a:lnTo>
                      <a:pt x="465" y="309"/>
                    </a:lnTo>
                    <a:lnTo>
                      <a:pt x="471" y="286"/>
                    </a:lnTo>
                    <a:lnTo>
                      <a:pt x="474" y="263"/>
                    </a:lnTo>
                    <a:lnTo>
                      <a:pt x="476" y="238"/>
                    </a:lnTo>
                    <a:lnTo>
                      <a:pt x="476" y="238"/>
                    </a:lnTo>
                    <a:lnTo>
                      <a:pt x="474" y="214"/>
                    </a:lnTo>
                    <a:lnTo>
                      <a:pt x="471" y="190"/>
                    </a:lnTo>
                    <a:lnTo>
                      <a:pt x="465" y="167"/>
                    </a:lnTo>
                    <a:lnTo>
                      <a:pt x="457" y="146"/>
                    </a:lnTo>
                    <a:lnTo>
                      <a:pt x="447" y="125"/>
                    </a:lnTo>
                    <a:lnTo>
                      <a:pt x="436" y="105"/>
                    </a:lnTo>
                    <a:lnTo>
                      <a:pt x="422" y="86"/>
                    </a:lnTo>
                    <a:lnTo>
                      <a:pt x="406" y="70"/>
                    </a:lnTo>
                    <a:lnTo>
                      <a:pt x="389" y="55"/>
                    </a:lnTo>
                    <a:lnTo>
                      <a:pt x="371" y="41"/>
                    </a:lnTo>
                    <a:lnTo>
                      <a:pt x="351" y="29"/>
                    </a:lnTo>
                    <a:lnTo>
                      <a:pt x="331" y="20"/>
                    </a:lnTo>
                    <a:lnTo>
                      <a:pt x="309" y="11"/>
                    </a:lnTo>
                    <a:lnTo>
                      <a:pt x="285" y="5"/>
                    </a:lnTo>
                    <a:lnTo>
                      <a:pt x="263" y="1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  <a:moveTo>
                      <a:pt x="238" y="461"/>
                    </a:moveTo>
                    <a:lnTo>
                      <a:pt x="238" y="461"/>
                    </a:lnTo>
                    <a:lnTo>
                      <a:pt x="215" y="460"/>
                    </a:lnTo>
                    <a:lnTo>
                      <a:pt x="194" y="457"/>
                    </a:lnTo>
                    <a:lnTo>
                      <a:pt x="172" y="452"/>
                    </a:lnTo>
                    <a:lnTo>
                      <a:pt x="152" y="444"/>
                    </a:lnTo>
                    <a:lnTo>
                      <a:pt x="132" y="434"/>
                    </a:lnTo>
                    <a:lnTo>
                      <a:pt x="114" y="423"/>
                    </a:lnTo>
                    <a:lnTo>
                      <a:pt x="96" y="410"/>
                    </a:lnTo>
                    <a:lnTo>
                      <a:pt x="80" y="396"/>
                    </a:lnTo>
                    <a:lnTo>
                      <a:pt x="66" y="380"/>
                    </a:lnTo>
                    <a:lnTo>
                      <a:pt x="53" y="363"/>
                    </a:lnTo>
                    <a:lnTo>
                      <a:pt x="41" y="345"/>
                    </a:lnTo>
                    <a:lnTo>
                      <a:pt x="33" y="325"/>
                    </a:lnTo>
                    <a:lnTo>
                      <a:pt x="25" y="305"/>
                    </a:lnTo>
                    <a:lnTo>
                      <a:pt x="19" y="283"/>
                    </a:lnTo>
                    <a:lnTo>
                      <a:pt x="15" y="260"/>
                    </a:lnTo>
                    <a:lnTo>
                      <a:pt x="14" y="238"/>
                    </a:lnTo>
                    <a:lnTo>
                      <a:pt x="14" y="238"/>
                    </a:lnTo>
                    <a:lnTo>
                      <a:pt x="15" y="215"/>
                    </a:lnTo>
                    <a:lnTo>
                      <a:pt x="19" y="193"/>
                    </a:lnTo>
                    <a:lnTo>
                      <a:pt x="25" y="172"/>
                    </a:lnTo>
                    <a:lnTo>
                      <a:pt x="33" y="151"/>
                    </a:lnTo>
                    <a:lnTo>
                      <a:pt x="41" y="132"/>
                    </a:lnTo>
                    <a:lnTo>
                      <a:pt x="53" y="113"/>
                    </a:lnTo>
                    <a:lnTo>
                      <a:pt x="66" y="96"/>
                    </a:lnTo>
                    <a:lnTo>
                      <a:pt x="80" y="80"/>
                    </a:lnTo>
                    <a:lnTo>
                      <a:pt x="96" y="66"/>
                    </a:lnTo>
                    <a:lnTo>
                      <a:pt x="114" y="53"/>
                    </a:lnTo>
                    <a:lnTo>
                      <a:pt x="132" y="41"/>
                    </a:lnTo>
                    <a:lnTo>
                      <a:pt x="152" y="32"/>
                    </a:lnTo>
                    <a:lnTo>
                      <a:pt x="172" y="25"/>
                    </a:lnTo>
                    <a:lnTo>
                      <a:pt x="194" y="20"/>
                    </a:lnTo>
                    <a:lnTo>
                      <a:pt x="215" y="15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61" y="15"/>
                    </a:lnTo>
                    <a:lnTo>
                      <a:pt x="283" y="20"/>
                    </a:lnTo>
                    <a:lnTo>
                      <a:pt x="305" y="25"/>
                    </a:lnTo>
                    <a:lnTo>
                      <a:pt x="325" y="32"/>
                    </a:lnTo>
                    <a:lnTo>
                      <a:pt x="345" y="41"/>
                    </a:lnTo>
                    <a:lnTo>
                      <a:pt x="363" y="53"/>
                    </a:lnTo>
                    <a:lnTo>
                      <a:pt x="381" y="66"/>
                    </a:lnTo>
                    <a:lnTo>
                      <a:pt x="396" y="80"/>
                    </a:lnTo>
                    <a:lnTo>
                      <a:pt x="411" y="96"/>
                    </a:lnTo>
                    <a:lnTo>
                      <a:pt x="424" y="113"/>
                    </a:lnTo>
                    <a:lnTo>
                      <a:pt x="435" y="132"/>
                    </a:lnTo>
                    <a:lnTo>
                      <a:pt x="444" y="151"/>
                    </a:lnTo>
                    <a:lnTo>
                      <a:pt x="452" y="172"/>
                    </a:lnTo>
                    <a:lnTo>
                      <a:pt x="457" y="193"/>
                    </a:lnTo>
                    <a:lnTo>
                      <a:pt x="460" y="215"/>
                    </a:lnTo>
                    <a:lnTo>
                      <a:pt x="462" y="238"/>
                    </a:lnTo>
                    <a:lnTo>
                      <a:pt x="462" y="238"/>
                    </a:lnTo>
                    <a:lnTo>
                      <a:pt x="460" y="260"/>
                    </a:lnTo>
                    <a:lnTo>
                      <a:pt x="457" y="283"/>
                    </a:lnTo>
                    <a:lnTo>
                      <a:pt x="452" y="305"/>
                    </a:lnTo>
                    <a:lnTo>
                      <a:pt x="444" y="325"/>
                    </a:lnTo>
                    <a:lnTo>
                      <a:pt x="435" y="345"/>
                    </a:lnTo>
                    <a:lnTo>
                      <a:pt x="424" y="363"/>
                    </a:lnTo>
                    <a:lnTo>
                      <a:pt x="411" y="380"/>
                    </a:lnTo>
                    <a:lnTo>
                      <a:pt x="396" y="396"/>
                    </a:lnTo>
                    <a:lnTo>
                      <a:pt x="381" y="410"/>
                    </a:lnTo>
                    <a:lnTo>
                      <a:pt x="363" y="423"/>
                    </a:lnTo>
                    <a:lnTo>
                      <a:pt x="345" y="434"/>
                    </a:lnTo>
                    <a:lnTo>
                      <a:pt x="325" y="444"/>
                    </a:lnTo>
                    <a:lnTo>
                      <a:pt x="305" y="452"/>
                    </a:lnTo>
                    <a:lnTo>
                      <a:pt x="283" y="457"/>
                    </a:lnTo>
                    <a:lnTo>
                      <a:pt x="261" y="460"/>
                    </a:lnTo>
                    <a:lnTo>
                      <a:pt x="238" y="461"/>
                    </a:lnTo>
                    <a:lnTo>
                      <a:pt x="238" y="46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0" name="Freeform 178"/>
              <p:cNvSpPr>
                <a:spLocks noEditPoints="1"/>
              </p:cNvSpPr>
              <p:nvPr/>
            </p:nvSpPr>
            <p:spPr bwMode="auto">
              <a:xfrm>
                <a:off x="5189538" y="4422775"/>
                <a:ext cx="654050" cy="655638"/>
              </a:xfrm>
              <a:custGeom>
                <a:avLst/>
                <a:gdLst>
                  <a:gd name="T0" fmla="*/ 185 w 412"/>
                  <a:gd name="T1" fmla="*/ 1 h 413"/>
                  <a:gd name="T2" fmla="*/ 126 w 412"/>
                  <a:gd name="T3" fmla="*/ 17 h 413"/>
                  <a:gd name="T4" fmla="*/ 75 w 412"/>
                  <a:gd name="T5" fmla="*/ 48 h 413"/>
                  <a:gd name="T6" fmla="*/ 35 w 412"/>
                  <a:gd name="T7" fmla="*/ 92 h 413"/>
                  <a:gd name="T8" fmla="*/ 9 w 412"/>
                  <a:gd name="T9" fmla="*/ 146 h 413"/>
                  <a:gd name="T10" fmla="*/ 0 w 412"/>
                  <a:gd name="T11" fmla="*/ 207 h 413"/>
                  <a:gd name="T12" fmla="*/ 4 w 412"/>
                  <a:gd name="T13" fmla="*/ 249 h 413"/>
                  <a:gd name="T14" fmla="*/ 25 w 412"/>
                  <a:gd name="T15" fmla="*/ 305 h 413"/>
                  <a:gd name="T16" fmla="*/ 60 w 412"/>
                  <a:gd name="T17" fmla="*/ 352 h 413"/>
                  <a:gd name="T18" fmla="*/ 108 w 412"/>
                  <a:gd name="T19" fmla="*/ 388 h 413"/>
                  <a:gd name="T20" fmla="*/ 165 w 412"/>
                  <a:gd name="T21" fmla="*/ 409 h 413"/>
                  <a:gd name="T22" fmla="*/ 206 w 412"/>
                  <a:gd name="T23" fmla="*/ 413 h 413"/>
                  <a:gd name="T24" fmla="*/ 268 w 412"/>
                  <a:gd name="T25" fmla="*/ 404 h 413"/>
                  <a:gd name="T26" fmla="*/ 322 w 412"/>
                  <a:gd name="T27" fmla="*/ 378 h 413"/>
                  <a:gd name="T28" fmla="*/ 365 w 412"/>
                  <a:gd name="T29" fmla="*/ 338 h 413"/>
                  <a:gd name="T30" fmla="*/ 396 w 412"/>
                  <a:gd name="T31" fmla="*/ 288 h 413"/>
                  <a:gd name="T32" fmla="*/ 411 w 412"/>
                  <a:gd name="T33" fmla="*/ 228 h 413"/>
                  <a:gd name="T34" fmla="*/ 411 w 412"/>
                  <a:gd name="T35" fmla="*/ 186 h 413"/>
                  <a:gd name="T36" fmla="*/ 396 w 412"/>
                  <a:gd name="T37" fmla="*/ 127 h 413"/>
                  <a:gd name="T38" fmla="*/ 365 w 412"/>
                  <a:gd name="T39" fmla="*/ 76 h 413"/>
                  <a:gd name="T40" fmla="*/ 322 w 412"/>
                  <a:gd name="T41" fmla="*/ 36 h 413"/>
                  <a:gd name="T42" fmla="*/ 268 w 412"/>
                  <a:gd name="T43" fmla="*/ 10 h 413"/>
                  <a:gd name="T44" fmla="*/ 206 w 412"/>
                  <a:gd name="T45" fmla="*/ 0 h 413"/>
                  <a:gd name="T46" fmla="*/ 206 w 412"/>
                  <a:gd name="T47" fmla="*/ 399 h 413"/>
                  <a:gd name="T48" fmla="*/ 149 w 412"/>
                  <a:gd name="T49" fmla="*/ 390 h 413"/>
                  <a:gd name="T50" fmla="*/ 99 w 412"/>
                  <a:gd name="T51" fmla="*/ 367 h 413"/>
                  <a:gd name="T52" fmla="*/ 58 w 412"/>
                  <a:gd name="T53" fmla="*/ 329 h 413"/>
                  <a:gd name="T54" fmla="*/ 29 w 412"/>
                  <a:gd name="T55" fmla="*/ 281 h 413"/>
                  <a:gd name="T56" fmla="*/ 15 w 412"/>
                  <a:gd name="T57" fmla="*/ 226 h 413"/>
                  <a:gd name="T58" fmla="*/ 15 w 412"/>
                  <a:gd name="T59" fmla="*/ 187 h 413"/>
                  <a:gd name="T60" fmla="*/ 29 w 412"/>
                  <a:gd name="T61" fmla="*/ 132 h 413"/>
                  <a:gd name="T62" fmla="*/ 58 w 412"/>
                  <a:gd name="T63" fmla="*/ 85 h 413"/>
                  <a:gd name="T64" fmla="*/ 99 w 412"/>
                  <a:gd name="T65" fmla="*/ 48 h 413"/>
                  <a:gd name="T66" fmla="*/ 149 w 412"/>
                  <a:gd name="T67" fmla="*/ 24 h 413"/>
                  <a:gd name="T68" fmla="*/ 206 w 412"/>
                  <a:gd name="T69" fmla="*/ 16 h 413"/>
                  <a:gd name="T70" fmla="*/ 245 w 412"/>
                  <a:gd name="T71" fmla="*/ 19 h 413"/>
                  <a:gd name="T72" fmla="*/ 298 w 412"/>
                  <a:gd name="T73" fmla="*/ 38 h 413"/>
                  <a:gd name="T74" fmla="*/ 342 w 412"/>
                  <a:gd name="T75" fmla="*/ 72 h 413"/>
                  <a:gd name="T76" fmla="*/ 374 w 412"/>
                  <a:gd name="T77" fmla="*/ 116 h 413"/>
                  <a:gd name="T78" fmla="*/ 394 w 412"/>
                  <a:gd name="T79" fmla="*/ 169 h 413"/>
                  <a:gd name="T80" fmla="*/ 398 w 412"/>
                  <a:gd name="T81" fmla="*/ 207 h 413"/>
                  <a:gd name="T82" fmla="*/ 390 w 412"/>
                  <a:gd name="T83" fmla="*/ 264 h 413"/>
                  <a:gd name="T84" fmla="*/ 366 w 412"/>
                  <a:gd name="T85" fmla="*/ 315 h 413"/>
                  <a:gd name="T86" fmla="*/ 328 w 412"/>
                  <a:gd name="T87" fmla="*/ 355 h 413"/>
                  <a:gd name="T88" fmla="*/ 280 w 412"/>
                  <a:gd name="T89" fmla="*/ 384 h 413"/>
                  <a:gd name="T90" fmla="*/ 225 w 412"/>
                  <a:gd name="T91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2" h="413">
                    <a:moveTo>
                      <a:pt x="206" y="0"/>
                    </a:moveTo>
                    <a:lnTo>
                      <a:pt x="206" y="0"/>
                    </a:lnTo>
                    <a:lnTo>
                      <a:pt x="185" y="1"/>
                    </a:lnTo>
                    <a:lnTo>
                      <a:pt x="165" y="5"/>
                    </a:lnTo>
                    <a:lnTo>
                      <a:pt x="144" y="10"/>
                    </a:lnTo>
                    <a:lnTo>
                      <a:pt x="126" y="17"/>
                    </a:lnTo>
                    <a:lnTo>
                      <a:pt x="108" y="26"/>
                    </a:lnTo>
                    <a:lnTo>
                      <a:pt x="91" y="36"/>
                    </a:lnTo>
                    <a:lnTo>
                      <a:pt x="75" y="48"/>
                    </a:lnTo>
                    <a:lnTo>
                      <a:pt x="60" y="61"/>
                    </a:lnTo>
                    <a:lnTo>
                      <a:pt x="47" y="76"/>
                    </a:lnTo>
                    <a:lnTo>
                      <a:pt x="35" y="92"/>
                    </a:lnTo>
                    <a:lnTo>
                      <a:pt x="25" y="108"/>
                    </a:lnTo>
                    <a:lnTo>
                      <a:pt x="16" y="127"/>
                    </a:lnTo>
                    <a:lnTo>
                      <a:pt x="9" y="146"/>
                    </a:lnTo>
                    <a:lnTo>
                      <a:pt x="4" y="166"/>
                    </a:lnTo>
                    <a:lnTo>
                      <a:pt x="1" y="186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1" y="228"/>
                    </a:lnTo>
                    <a:lnTo>
                      <a:pt x="4" y="249"/>
                    </a:lnTo>
                    <a:lnTo>
                      <a:pt x="9" y="268"/>
                    </a:lnTo>
                    <a:lnTo>
                      <a:pt x="16" y="288"/>
                    </a:lnTo>
                    <a:lnTo>
                      <a:pt x="25" y="305"/>
                    </a:lnTo>
                    <a:lnTo>
                      <a:pt x="35" y="322"/>
                    </a:lnTo>
                    <a:lnTo>
                      <a:pt x="47" y="338"/>
                    </a:lnTo>
                    <a:lnTo>
                      <a:pt x="60" y="352"/>
                    </a:lnTo>
                    <a:lnTo>
                      <a:pt x="75" y="367"/>
                    </a:lnTo>
                    <a:lnTo>
                      <a:pt x="91" y="378"/>
                    </a:lnTo>
                    <a:lnTo>
                      <a:pt x="108" y="388"/>
                    </a:lnTo>
                    <a:lnTo>
                      <a:pt x="126" y="397"/>
                    </a:lnTo>
                    <a:lnTo>
                      <a:pt x="144" y="404"/>
                    </a:lnTo>
                    <a:lnTo>
                      <a:pt x="165" y="409"/>
                    </a:lnTo>
                    <a:lnTo>
                      <a:pt x="185" y="412"/>
                    </a:lnTo>
                    <a:lnTo>
                      <a:pt x="206" y="413"/>
                    </a:lnTo>
                    <a:lnTo>
                      <a:pt x="206" y="413"/>
                    </a:lnTo>
                    <a:lnTo>
                      <a:pt x="228" y="412"/>
                    </a:lnTo>
                    <a:lnTo>
                      <a:pt x="248" y="409"/>
                    </a:lnTo>
                    <a:lnTo>
                      <a:pt x="268" y="404"/>
                    </a:lnTo>
                    <a:lnTo>
                      <a:pt x="286" y="397"/>
                    </a:lnTo>
                    <a:lnTo>
                      <a:pt x="304" y="388"/>
                    </a:lnTo>
                    <a:lnTo>
                      <a:pt x="322" y="378"/>
                    </a:lnTo>
                    <a:lnTo>
                      <a:pt x="337" y="367"/>
                    </a:lnTo>
                    <a:lnTo>
                      <a:pt x="352" y="352"/>
                    </a:lnTo>
                    <a:lnTo>
                      <a:pt x="365" y="338"/>
                    </a:lnTo>
                    <a:lnTo>
                      <a:pt x="377" y="322"/>
                    </a:lnTo>
                    <a:lnTo>
                      <a:pt x="387" y="305"/>
                    </a:lnTo>
                    <a:lnTo>
                      <a:pt x="396" y="288"/>
                    </a:lnTo>
                    <a:lnTo>
                      <a:pt x="403" y="268"/>
                    </a:lnTo>
                    <a:lnTo>
                      <a:pt x="408" y="249"/>
                    </a:lnTo>
                    <a:lnTo>
                      <a:pt x="411" y="228"/>
                    </a:lnTo>
                    <a:lnTo>
                      <a:pt x="412" y="207"/>
                    </a:lnTo>
                    <a:lnTo>
                      <a:pt x="412" y="207"/>
                    </a:lnTo>
                    <a:lnTo>
                      <a:pt x="411" y="186"/>
                    </a:lnTo>
                    <a:lnTo>
                      <a:pt x="408" y="166"/>
                    </a:lnTo>
                    <a:lnTo>
                      <a:pt x="403" y="146"/>
                    </a:lnTo>
                    <a:lnTo>
                      <a:pt x="396" y="127"/>
                    </a:lnTo>
                    <a:lnTo>
                      <a:pt x="387" y="108"/>
                    </a:lnTo>
                    <a:lnTo>
                      <a:pt x="377" y="92"/>
                    </a:lnTo>
                    <a:lnTo>
                      <a:pt x="365" y="76"/>
                    </a:lnTo>
                    <a:lnTo>
                      <a:pt x="352" y="61"/>
                    </a:lnTo>
                    <a:lnTo>
                      <a:pt x="337" y="48"/>
                    </a:lnTo>
                    <a:lnTo>
                      <a:pt x="322" y="36"/>
                    </a:lnTo>
                    <a:lnTo>
                      <a:pt x="304" y="26"/>
                    </a:lnTo>
                    <a:lnTo>
                      <a:pt x="286" y="17"/>
                    </a:lnTo>
                    <a:lnTo>
                      <a:pt x="268" y="10"/>
                    </a:lnTo>
                    <a:lnTo>
                      <a:pt x="248" y="5"/>
                    </a:lnTo>
                    <a:lnTo>
                      <a:pt x="228" y="1"/>
                    </a:lnTo>
                    <a:lnTo>
                      <a:pt x="206" y="0"/>
                    </a:lnTo>
                    <a:lnTo>
                      <a:pt x="206" y="0"/>
                    </a:lnTo>
                    <a:close/>
                    <a:moveTo>
                      <a:pt x="206" y="399"/>
                    </a:moveTo>
                    <a:lnTo>
                      <a:pt x="206" y="399"/>
                    </a:lnTo>
                    <a:lnTo>
                      <a:pt x="187" y="398"/>
                    </a:lnTo>
                    <a:lnTo>
                      <a:pt x="167" y="395"/>
                    </a:lnTo>
                    <a:lnTo>
                      <a:pt x="149" y="390"/>
                    </a:lnTo>
                    <a:lnTo>
                      <a:pt x="131" y="384"/>
                    </a:lnTo>
                    <a:lnTo>
                      <a:pt x="114" y="376"/>
                    </a:lnTo>
                    <a:lnTo>
                      <a:pt x="99" y="367"/>
                    </a:lnTo>
                    <a:lnTo>
                      <a:pt x="84" y="355"/>
                    </a:lnTo>
                    <a:lnTo>
                      <a:pt x="71" y="343"/>
                    </a:lnTo>
                    <a:lnTo>
                      <a:pt x="58" y="329"/>
                    </a:lnTo>
                    <a:lnTo>
                      <a:pt x="47" y="315"/>
                    </a:lnTo>
                    <a:lnTo>
                      <a:pt x="37" y="298"/>
                    </a:lnTo>
                    <a:lnTo>
                      <a:pt x="29" y="281"/>
                    </a:lnTo>
                    <a:lnTo>
                      <a:pt x="22" y="264"/>
                    </a:lnTo>
                    <a:lnTo>
                      <a:pt x="18" y="246"/>
                    </a:lnTo>
                    <a:lnTo>
                      <a:pt x="15" y="226"/>
                    </a:lnTo>
                    <a:lnTo>
                      <a:pt x="14" y="207"/>
                    </a:lnTo>
                    <a:lnTo>
                      <a:pt x="14" y="207"/>
                    </a:lnTo>
                    <a:lnTo>
                      <a:pt x="15" y="187"/>
                    </a:lnTo>
                    <a:lnTo>
                      <a:pt x="18" y="169"/>
                    </a:lnTo>
                    <a:lnTo>
                      <a:pt x="22" y="151"/>
                    </a:lnTo>
                    <a:lnTo>
                      <a:pt x="29" y="132"/>
                    </a:lnTo>
                    <a:lnTo>
                      <a:pt x="37" y="116"/>
                    </a:lnTo>
                    <a:lnTo>
                      <a:pt x="47" y="100"/>
                    </a:lnTo>
                    <a:lnTo>
                      <a:pt x="58" y="85"/>
                    </a:lnTo>
                    <a:lnTo>
                      <a:pt x="71" y="72"/>
                    </a:lnTo>
                    <a:lnTo>
                      <a:pt x="84" y="59"/>
                    </a:lnTo>
                    <a:lnTo>
                      <a:pt x="99" y="48"/>
                    </a:lnTo>
                    <a:lnTo>
                      <a:pt x="114" y="38"/>
                    </a:lnTo>
                    <a:lnTo>
                      <a:pt x="131" y="31"/>
                    </a:lnTo>
                    <a:lnTo>
                      <a:pt x="149" y="24"/>
                    </a:lnTo>
                    <a:lnTo>
                      <a:pt x="167" y="19"/>
                    </a:lnTo>
                    <a:lnTo>
                      <a:pt x="187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25" y="16"/>
                    </a:lnTo>
                    <a:lnTo>
                      <a:pt x="245" y="19"/>
                    </a:lnTo>
                    <a:lnTo>
                      <a:pt x="263" y="24"/>
                    </a:lnTo>
                    <a:lnTo>
                      <a:pt x="280" y="31"/>
                    </a:lnTo>
                    <a:lnTo>
                      <a:pt x="298" y="38"/>
                    </a:lnTo>
                    <a:lnTo>
                      <a:pt x="313" y="48"/>
                    </a:lnTo>
                    <a:lnTo>
                      <a:pt x="328" y="59"/>
                    </a:lnTo>
                    <a:lnTo>
                      <a:pt x="342" y="72"/>
                    </a:lnTo>
                    <a:lnTo>
                      <a:pt x="354" y="85"/>
                    </a:lnTo>
                    <a:lnTo>
                      <a:pt x="366" y="100"/>
                    </a:lnTo>
                    <a:lnTo>
                      <a:pt x="374" y="116"/>
                    </a:lnTo>
                    <a:lnTo>
                      <a:pt x="383" y="132"/>
                    </a:lnTo>
                    <a:lnTo>
                      <a:pt x="390" y="151"/>
                    </a:lnTo>
                    <a:lnTo>
                      <a:pt x="394" y="169"/>
                    </a:lnTo>
                    <a:lnTo>
                      <a:pt x="397" y="187"/>
                    </a:lnTo>
                    <a:lnTo>
                      <a:pt x="398" y="207"/>
                    </a:lnTo>
                    <a:lnTo>
                      <a:pt x="398" y="207"/>
                    </a:lnTo>
                    <a:lnTo>
                      <a:pt x="397" y="226"/>
                    </a:lnTo>
                    <a:lnTo>
                      <a:pt x="394" y="246"/>
                    </a:lnTo>
                    <a:lnTo>
                      <a:pt x="390" y="264"/>
                    </a:lnTo>
                    <a:lnTo>
                      <a:pt x="383" y="281"/>
                    </a:lnTo>
                    <a:lnTo>
                      <a:pt x="374" y="298"/>
                    </a:lnTo>
                    <a:lnTo>
                      <a:pt x="366" y="315"/>
                    </a:lnTo>
                    <a:lnTo>
                      <a:pt x="354" y="329"/>
                    </a:lnTo>
                    <a:lnTo>
                      <a:pt x="342" y="343"/>
                    </a:lnTo>
                    <a:lnTo>
                      <a:pt x="328" y="355"/>
                    </a:lnTo>
                    <a:lnTo>
                      <a:pt x="313" y="367"/>
                    </a:lnTo>
                    <a:lnTo>
                      <a:pt x="298" y="376"/>
                    </a:lnTo>
                    <a:lnTo>
                      <a:pt x="280" y="384"/>
                    </a:lnTo>
                    <a:lnTo>
                      <a:pt x="263" y="390"/>
                    </a:lnTo>
                    <a:lnTo>
                      <a:pt x="245" y="395"/>
                    </a:lnTo>
                    <a:lnTo>
                      <a:pt x="225" y="398"/>
                    </a:lnTo>
                    <a:lnTo>
                      <a:pt x="206" y="399"/>
                    </a:lnTo>
                    <a:lnTo>
                      <a:pt x="206" y="3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1" name="Rectangle 179"/>
              <p:cNvSpPr>
                <a:spLocks noChangeArrowheads="1"/>
              </p:cNvSpPr>
              <p:nvPr/>
            </p:nvSpPr>
            <p:spPr bwMode="auto">
              <a:xfrm>
                <a:off x="5505450" y="4470400"/>
                <a:ext cx="23813" cy="571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2" name="Freeform 180"/>
              <p:cNvSpPr/>
              <p:nvPr/>
            </p:nvSpPr>
            <p:spPr bwMode="auto">
              <a:xfrm>
                <a:off x="5365750" y="4502150"/>
                <a:ext cx="49213" cy="61913"/>
              </a:xfrm>
              <a:custGeom>
                <a:avLst/>
                <a:gdLst>
                  <a:gd name="T0" fmla="*/ 31 w 31"/>
                  <a:gd name="T1" fmla="*/ 31 h 39"/>
                  <a:gd name="T2" fmla="*/ 13 w 31"/>
                  <a:gd name="T3" fmla="*/ 0 h 39"/>
                  <a:gd name="T4" fmla="*/ 0 w 31"/>
                  <a:gd name="T5" fmla="*/ 7 h 39"/>
                  <a:gd name="T6" fmla="*/ 18 w 31"/>
                  <a:gd name="T7" fmla="*/ 39 h 39"/>
                  <a:gd name="T8" fmla="*/ 31 w 31"/>
                  <a:gd name="T9" fmla="*/ 3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31" y="31"/>
                    </a:moveTo>
                    <a:lnTo>
                      <a:pt x="13" y="0"/>
                    </a:lnTo>
                    <a:lnTo>
                      <a:pt x="0" y="7"/>
                    </a:lnTo>
                    <a:lnTo>
                      <a:pt x="18" y="39"/>
                    </a:lnTo>
                    <a:lnTo>
                      <a:pt x="31" y="3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3" name="Freeform 181"/>
              <p:cNvSpPr/>
              <p:nvPr/>
            </p:nvSpPr>
            <p:spPr bwMode="auto">
              <a:xfrm>
                <a:off x="5265738" y="4600575"/>
                <a:ext cx="63500" cy="49213"/>
              </a:xfrm>
              <a:custGeom>
                <a:avLst/>
                <a:gdLst>
                  <a:gd name="T0" fmla="*/ 0 w 40"/>
                  <a:gd name="T1" fmla="*/ 13 h 31"/>
                  <a:gd name="T2" fmla="*/ 33 w 40"/>
                  <a:gd name="T3" fmla="*/ 31 h 31"/>
                  <a:gd name="T4" fmla="*/ 40 w 40"/>
                  <a:gd name="T5" fmla="*/ 19 h 31"/>
                  <a:gd name="T6" fmla="*/ 8 w 40"/>
                  <a:gd name="T7" fmla="*/ 0 h 31"/>
                  <a:gd name="T8" fmla="*/ 0 w 40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3"/>
                    </a:moveTo>
                    <a:lnTo>
                      <a:pt x="33" y="31"/>
                    </a:lnTo>
                    <a:lnTo>
                      <a:pt x="40" y="19"/>
                    </a:lnTo>
                    <a:lnTo>
                      <a:pt x="8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4" name="Rectangle 182"/>
              <p:cNvSpPr>
                <a:spLocks noChangeArrowheads="1"/>
              </p:cNvSpPr>
              <p:nvPr/>
            </p:nvSpPr>
            <p:spPr bwMode="auto">
              <a:xfrm>
                <a:off x="5235575" y="4740275"/>
                <a:ext cx="58738" cy="2222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5" name="Freeform 183"/>
              <p:cNvSpPr/>
              <p:nvPr/>
            </p:nvSpPr>
            <p:spPr bwMode="auto">
              <a:xfrm>
                <a:off x="5265738" y="4852988"/>
                <a:ext cx="63500" cy="49213"/>
              </a:xfrm>
              <a:custGeom>
                <a:avLst/>
                <a:gdLst>
                  <a:gd name="T0" fmla="*/ 0 w 40"/>
                  <a:gd name="T1" fmla="*/ 19 h 31"/>
                  <a:gd name="T2" fmla="*/ 8 w 40"/>
                  <a:gd name="T3" fmla="*/ 31 h 31"/>
                  <a:gd name="T4" fmla="*/ 40 w 40"/>
                  <a:gd name="T5" fmla="*/ 12 h 31"/>
                  <a:gd name="T6" fmla="*/ 33 w 40"/>
                  <a:gd name="T7" fmla="*/ 0 h 31"/>
                  <a:gd name="T8" fmla="*/ 0 w 40"/>
                  <a:gd name="T9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9"/>
                    </a:moveTo>
                    <a:lnTo>
                      <a:pt x="8" y="31"/>
                    </a:lnTo>
                    <a:lnTo>
                      <a:pt x="40" y="12"/>
                    </a:lnTo>
                    <a:lnTo>
                      <a:pt x="33" y="0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6" name="Freeform 184"/>
              <p:cNvSpPr/>
              <p:nvPr/>
            </p:nvSpPr>
            <p:spPr bwMode="auto">
              <a:xfrm>
                <a:off x="5365750" y="4938713"/>
                <a:ext cx="49213" cy="61913"/>
              </a:xfrm>
              <a:custGeom>
                <a:avLst/>
                <a:gdLst>
                  <a:gd name="T0" fmla="*/ 0 w 31"/>
                  <a:gd name="T1" fmla="*/ 32 h 39"/>
                  <a:gd name="T2" fmla="*/ 13 w 31"/>
                  <a:gd name="T3" fmla="*/ 39 h 39"/>
                  <a:gd name="T4" fmla="*/ 31 w 31"/>
                  <a:gd name="T5" fmla="*/ 7 h 39"/>
                  <a:gd name="T6" fmla="*/ 18 w 31"/>
                  <a:gd name="T7" fmla="*/ 0 h 39"/>
                  <a:gd name="T8" fmla="*/ 0 w 3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0" y="32"/>
                    </a:moveTo>
                    <a:lnTo>
                      <a:pt x="13" y="39"/>
                    </a:lnTo>
                    <a:lnTo>
                      <a:pt x="31" y="7"/>
                    </a:lnTo>
                    <a:lnTo>
                      <a:pt x="18" y="0"/>
                    </a:lnTo>
                    <a:lnTo>
                      <a:pt x="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7" name="Rectangle 185"/>
              <p:cNvSpPr>
                <a:spLocks noChangeArrowheads="1"/>
              </p:cNvSpPr>
              <p:nvPr/>
            </p:nvSpPr>
            <p:spPr bwMode="auto">
              <a:xfrm>
                <a:off x="5505450" y="4975225"/>
                <a:ext cx="23813" cy="5873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8" name="Freeform 186"/>
              <p:cNvSpPr/>
              <p:nvPr/>
            </p:nvSpPr>
            <p:spPr bwMode="auto">
              <a:xfrm>
                <a:off x="5619750" y="4938713"/>
                <a:ext cx="47625" cy="61913"/>
              </a:xfrm>
              <a:custGeom>
                <a:avLst/>
                <a:gdLst>
                  <a:gd name="T0" fmla="*/ 0 w 30"/>
                  <a:gd name="T1" fmla="*/ 7 h 39"/>
                  <a:gd name="T2" fmla="*/ 18 w 30"/>
                  <a:gd name="T3" fmla="*/ 39 h 39"/>
                  <a:gd name="T4" fmla="*/ 30 w 30"/>
                  <a:gd name="T5" fmla="*/ 32 h 39"/>
                  <a:gd name="T6" fmla="*/ 12 w 30"/>
                  <a:gd name="T7" fmla="*/ 0 h 39"/>
                  <a:gd name="T8" fmla="*/ 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0" y="7"/>
                    </a:moveTo>
                    <a:lnTo>
                      <a:pt x="18" y="39"/>
                    </a:lnTo>
                    <a:lnTo>
                      <a:pt x="30" y="32"/>
                    </a:lnTo>
                    <a:lnTo>
                      <a:pt x="1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09" name="Freeform 187"/>
              <p:cNvSpPr/>
              <p:nvPr/>
            </p:nvSpPr>
            <p:spPr bwMode="auto">
              <a:xfrm>
                <a:off x="5705475" y="4852988"/>
                <a:ext cx="61913" cy="49213"/>
              </a:xfrm>
              <a:custGeom>
                <a:avLst/>
                <a:gdLst>
                  <a:gd name="T0" fmla="*/ 0 w 39"/>
                  <a:gd name="T1" fmla="*/ 12 h 31"/>
                  <a:gd name="T2" fmla="*/ 31 w 39"/>
                  <a:gd name="T3" fmla="*/ 31 h 31"/>
                  <a:gd name="T4" fmla="*/ 39 w 39"/>
                  <a:gd name="T5" fmla="*/ 19 h 31"/>
                  <a:gd name="T6" fmla="*/ 6 w 39"/>
                  <a:gd name="T7" fmla="*/ 0 h 31"/>
                  <a:gd name="T8" fmla="*/ 0 w 39"/>
                  <a:gd name="T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0" y="12"/>
                    </a:moveTo>
                    <a:lnTo>
                      <a:pt x="31" y="31"/>
                    </a:lnTo>
                    <a:lnTo>
                      <a:pt x="39" y="19"/>
                    </a:lnTo>
                    <a:lnTo>
                      <a:pt x="6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10" name="Rectangle 188"/>
              <p:cNvSpPr>
                <a:spLocks noChangeArrowheads="1"/>
              </p:cNvSpPr>
              <p:nvPr/>
            </p:nvSpPr>
            <p:spPr bwMode="auto">
              <a:xfrm>
                <a:off x="5738813" y="4740275"/>
                <a:ext cx="60325" cy="2222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11" name="Freeform 189"/>
              <p:cNvSpPr/>
              <p:nvPr/>
            </p:nvSpPr>
            <p:spPr bwMode="auto">
              <a:xfrm>
                <a:off x="5705475" y="4600575"/>
                <a:ext cx="61913" cy="49213"/>
              </a:xfrm>
              <a:custGeom>
                <a:avLst/>
                <a:gdLst>
                  <a:gd name="T0" fmla="*/ 39 w 39"/>
                  <a:gd name="T1" fmla="*/ 13 h 31"/>
                  <a:gd name="T2" fmla="*/ 31 w 39"/>
                  <a:gd name="T3" fmla="*/ 0 h 31"/>
                  <a:gd name="T4" fmla="*/ 0 w 39"/>
                  <a:gd name="T5" fmla="*/ 19 h 31"/>
                  <a:gd name="T6" fmla="*/ 6 w 39"/>
                  <a:gd name="T7" fmla="*/ 31 h 31"/>
                  <a:gd name="T8" fmla="*/ 39 w 39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39" y="13"/>
                    </a:moveTo>
                    <a:lnTo>
                      <a:pt x="31" y="0"/>
                    </a:lnTo>
                    <a:lnTo>
                      <a:pt x="0" y="19"/>
                    </a:lnTo>
                    <a:lnTo>
                      <a:pt x="6" y="31"/>
                    </a:lnTo>
                    <a:lnTo>
                      <a:pt x="39" y="1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12" name="Freeform 190"/>
              <p:cNvSpPr/>
              <p:nvPr/>
            </p:nvSpPr>
            <p:spPr bwMode="auto">
              <a:xfrm>
                <a:off x="5619750" y="4502150"/>
                <a:ext cx="47625" cy="61913"/>
              </a:xfrm>
              <a:custGeom>
                <a:avLst/>
                <a:gdLst>
                  <a:gd name="T0" fmla="*/ 30 w 30"/>
                  <a:gd name="T1" fmla="*/ 7 h 39"/>
                  <a:gd name="T2" fmla="*/ 18 w 30"/>
                  <a:gd name="T3" fmla="*/ 0 h 39"/>
                  <a:gd name="T4" fmla="*/ 0 w 30"/>
                  <a:gd name="T5" fmla="*/ 31 h 39"/>
                  <a:gd name="T6" fmla="*/ 12 w 30"/>
                  <a:gd name="T7" fmla="*/ 39 h 39"/>
                  <a:gd name="T8" fmla="*/ 3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7"/>
                    </a:moveTo>
                    <a:lnTo>
                      <a:pt x="18" y="0"/>
                    </a:lnTo>
                    <a:lnTo>
                      <a:pt x="0" y="31"/>
                    </a:lnTo>
                    <a:lnTo>
                      <a:pt x="12" y="39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  <p:sp>
            <p:nvSpPr>
              <p:cNvPr id="1048613" name="Freeform 191"/>
              <p:cNvSpPr>
                <a:spLocks noEditPoints="1"/>
              </p:cNvSpPr>
              <p:nvPr/>
            </p:nvSpPr>
            <p:spPr bwMode="auto">
              <a:xfrm>
                <a:off x="5373688" y="4592638"/>
                <a:ext cx="277813" cy="187325"/>
              </a:xfrm>
              <a:custGeom>
                <a:avLst/>
                <a:gdLst>
                  <a:gd name="T0" fmla="*/ 175 w 175"/>
                  <a:gd name="T1" fmla="*/ 33 h 118"/>
                  <a:gd name="T2" fmla="*/ 167 w 175"/>
                  <a:gd name="T3" fmla="*/ 22 h 118"/>
                  <a:gd name="T4" fmla="*/ 98 w 175"/>
                  <a:gd name="T5" fmla="*/ 83 h 118"/>
                  <a:gd name="T6" fmla="*/ 98 w 175"/>
                  <a:gd name="T7" fmla="*/ 83 h 118"/>
                  <a:gd name="T8" fmla="*/ 94 w 175"/>
                  <a:gd name="T9" fmla="*/ 82 h 118"/>
                  <a:gd name="T10" fmla="*/ 90 w 175"/>
                  <a:gd name="T11" fmla="*/ 81 h 118"/>
                  <a:gd name="T12" fmla="*/ 90 w 175"/>
                  <a:gd name="T13" fmla="*/ 81 h 118"/>
                  <a:gd name="T14" fmla="*/ 85 w 175"/>
                  <a:gd name="T15" fmla="*/ 82 h 118"/>
                  <a:gd name="T16" fmla="*/ 11 w 175"/>
                  <a:gd name="T17" fmla="*/ 0 h 118"/>
                  <a:gd name="T18" fmla="*/ 0 w 175"/>
                  <a:gd name="T19" fmla="*/ 10 h 118"/>
                  <a:gd name="T20" fmla="*/ 74 w 175"/>
                  <a:gd name="T21" fmla="*/ 92 h 118"/>
                  <a:gd name="T22" fmla="*/ 74 w 175"/>
                  <a:gd name="T23" fmla="*/ 92 h 118"/>
                  <a:gd name="T24" fmla="*/ 73 w 175"/>
                  <a:gd name="T25" fmla="*/ 95 h 118"/>
                  <a:gd name="T26" fmla="*/ 72 w 175"/>
                  <a:gd name="T27" fmla="*/ 99 h 118"/>
                  <a:gd name="T28" fmla="*/ 72 w 175"/>
                  <a:gd name="T29" fmla="*/ 99 h 118"/>
                  <a:gd name="T30" fmla="*/ 72 w 175"/>
                  <a:gd name="T31" fmla="*/ 103 h 118"/>
                  <a:gd name="T32" fmla="*/ 73 w 175"/>
                  <a:gd name="T33" fmla="*/ 106 h 118"/>
                  <a:gd name="T34" fmla="*/ 75 w 175"/>
                  <a:gd name="T35" fmla="*/ 109 h 118"/>
                  <a:gd name="T36" fmla="*/ 77 w 175"/>
                  <a:gd name="T37" fmla="*/ 113 h 118"/>
                  <a:gd name="T38" fmla="*/ 77 w 175"/>
                  <a:gd name="T39" fmla="*/ 113 h 118"/>
                  <a:gd name="T40" fmla="*/ 79 w 175"/>
                  <a:gd name="T41" fmla="*/ 115 h 118"/>
                  <a:gd name="T42" fmla="*/ 82 w 175"/>
                  <a:gd name="T43" fmla="*/ 117 h 118"/>
                  <a:gd name="T44" fmla="*/ 87 w 175"/>
                  <a:gd name="T45" fmla="*/ 118 h 118"/>
                  <a:gd name="T46" fmla="*/ 90 w 175"/>
                  <a:gd name="T47" fmla="*/ 118 h 118"/>
                  <a:gd name="T48" fmla="*/ 90 w 175"/>
                  <a:gd name="T49" fmla="*/ 118 h 118"/>
                  <a:gd name="T50" fmla="*/ 96 w 175"/>
                  <a:gd name="T51" fmla="*/ 117 h 118"/>
                  <a:gd name="T52" fmla="*/ 102 w 175"/>
                  <a:gd name="T53" fmla="*/ 114 h 118"/>
                  <a:gd name="T54" fmla="*/ 102 w 175"/>
                  <a:gd name="T55" fmla="*/ 114 h 118"/>
                  <a:gd name="T56" fmla="*/ 106 w 175"/>
                  <a:gd name="T57" fmla="*/ 109 h 118"/>
                  <a:gd name="T58" fmla="*/ 107 w 175"/>
                  <a:gd name="T59" fmla="*/ 104 h 118"/>
                  <a:gd name="T60" fmla="*/ 108 w 175"/>
                  <a:gd name="T61" fmla="*/ 100 h 118"/>
                  <a:gd name="T62" fmla="*/ 107 w 175"/>
                  <a:gd name="T63" fmla="*/ 94 h 118"/>
                  <a:gd name="T64" fmla="*/ 175 w 175"/>
                  <a:gd name="T65" fmla="*/ 33 h 118"/>
                  <a:gd name="T66" fmla="*/ 93 w 175"/>
                  <a:gd name="T67" fmla="*/ 103 h 118"/>
                  <a:gd name="T68" fmla="*/ 93 w 175"/>
                  <a:gd name="T69" fmla="*/ 103 h 118"/>
                  <a:gd name="T70" fmla="*/ 91 w 175"/>
                  <a:gd name="T71" fmla="*/ 104 h 118"/>
                  <a:gd name="T72" fmla="*/ 90 w 175"/>
                  <a:gd name="T73" fmla="*/ 104 h 118"/>
                  <a:gd name="T74" fmla="*/ 90 w 175"/>
                  <a:gd name="T75" fmla="*/ 104 h 118"/>
                  <a:gd name="T76" fmla="*/ 89 w 175"/>
                  <a:gd name="T77" fmla="*/ 104 h 118"/>
                  <a:gd name="T78" fmla="*/ 87 w 175"/>
                  <a:gd name="T79" fmla="*/ 103 h 118"/>
                  <a:gd name="T80" fmla="*/ 87 w 175"/>
                  <a:gd name="T81" fmla="*/ 103 h 118"/>
                  <a:gd name="T82" fmla="*/ 86 w 175"/>
                  <a:gd name="T83" fmla="*/ 100 h 118"/>
                  <a:gd name="T84" fmla="*/ 86 w 175"/>
                  <a:gd name="T85" fmla="*/ 100 h 118"/>
                  <a:gd name="T86" fmla="*/ 88 w 175"/>
                  <a:gd name="T87" fmla="*/ 98 h 118"/>
                  <a:gd name="T88" fmla="*/ 88 w 175"/>
                  <a:gd name="T89" fmla="*/ 98 h 118"/>
                  <a:gd name="T90" fmla="*/ 89 w 175"/>
                  <a:gd name="T91" fmla="*/ 96 h 118"/>
                  <a:gd name="T92" fmla="*/ 90 w 175"/>
                  <a:gd name="T93" fmla="*/ 96 h 118"/>
                  <a:gd name="T94" fmla="*/ 90 w 175"/>
                  <a:gd name="T95" fmla="*/ 96 h 118"/>
                  <a:gd name="T96" fmla="*/ 91 w 175"/>
                  <a:gd name="T97" fmla="*/ 96 h 118"/>
                  <a:gd name="T98" fmla="*/ 93 w 175"/>
                  <a:gd name="T99" fmla="*/ 98 h 118"/>
                  <a:gd name="T100" fmla="*/ 93 w 175"/>
                  <a:gd name="T101" fmla="*/ 98 h 118"/>
                  <a:gd name="T102" fmla="*/ 94 w 175"/>
                  <a:gd name="T103" fmla="*/ 101 h 118"/>
                  <a:gd name="T104" fmla="*/ 93 w 175"/>
                  <a:gd name="T105" fmla="*/ 103 h 118"/>
                  <a:gd name="T106" fmla="*/ 93 w 175"/>
                  <a:gd name="T107" fmla="*/ 10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5" h="118">
                    <a:moveTo>
                      <a:pt x="175" y="33"/>
                    </a:moveTo>
                    <a:lnTo>
                      <a:pt x="167" y="22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0" y="81"/>
                    </a:lnTo>
                    <a:lnTo>
                      <a:pt x="90" y="81"/>
                    </a:lnTo>
                    <a:lnTo>
                      <a:pt x="85" y="82"/>
                    </a:lnTo>
                    <a:lnTo>
                      <a:pt x="11" y="0"/>
                    </a:lnTo>
                    <a:lnTo>
                      <a:pt x="0" y="1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3" y="95"/>
                    </a:lnTo>
                    <a:lnTo>
                      <a:pt x="72" y="99"/>
                    </a:lnTo>
                    <a:lnTo>
                      <a:pt x="72" y="99"/>
                    </a:lnTo>
                    <a:lnTo>
                      <a:pt x="72" y="103"/>
                    </a:lnTo>
                    <a:lnTo>
                      <a:pt x="73" y="106"/>
                    </a:lnTo>
                    <a:lnTo>
                      <a:pt x="75" y="109"/>
                    </a:lnTo>
                    <a:lnTo>
                      <a:pt x="77" y="113"/>
                    </a:lnTo>
                    <a:lnTo>
                      <a:pt x="77" y="113"/>
                    </a:lnTo>
                    <a:lnTo>
                      <a:pt x="79" y="115"/>
                    </a:lnTo>
                    <a:lnTo>
                      <a:pt x="82" y="117"/>
                    </a:lnTo>
                    <a:lnTo>
                      <a:pt x="87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6" y="117"/>
                    </a:lnTo>
                    <a:lnTo>
                      <a:pt x="102" y="114"/>
                    </a:lnTo>
                    <a:lnTo>
                      <a:pt x="102" y="114"/>
                    </a:lnTo>
                    <a:lnTo>
                      <a:pt x="106" y="109"/>
                    </a:lnTo>
                    <a:lnTo>
                      <a:pt x="107" y="104"/>
                    </a:lnTo>
                    <a:lnTo>
                      <a:pt x="108" y="100"/>
                    </a:lnTo>
                    <a:lnTo>
                      <a:pt x="107" y="94"/>
                    </a:lnTo>
                    <a:lnTo>
                      <a:pt x="175" y="33"/>
                    </a:lnTo>
                    <a:close/>
                    <a:moveTo>
                      <a:pt x="93" y="103"/>
                    </a:moveTo>
                    <a:lnTo>
                      <a:pt x="93" y="103"/>
                    </a:lnTo>
                    <a:lnTo>
                      <a:pt x="91" y="104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9" y="104"/>
                    </a:lnTo>
                    <a:lnTo>
                      <a:pt x="87" y="103"/>
                    </a:lnTo>
                    <a:lnTo>
                      <a:pt x="87" y="103"/>
                    </a:lnTo>
                    <a:lnTo>
                      <a:pt x="86" y="100"/>
                    </a:lnTo>
                    <a:lnTo>
                      <a:pt x="86" y="100"/>
                    </a:lnTo>
                    <a:lnTo>
                      <a:pt x="88" y="98"/>
                    </a:lnTo>
                    <a:lnTo>
                      <a:pt x="88" y="98"/>
                    </a:lnTo>
                    <a:lnTo>
                      <a:pt x="89" y="96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1" y="96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94" y="101"/>
                    </a:lnTo>
                    <a:lnTo>
                      <a:pt x="93" y="103"/>
                    </a:lnTo>
                    <a:lnTo>
                      <a:pt x="93" y="1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/>
              </a:p>
            </p:txBody>
          </p:sp>
        </p:grpSp>
      </p:grpSp>
      <p:pic>
        <p:nvPicPr>
          <p:cNvPr id="2097154" name="PA_DirkReichardt - Weeke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 cstate="print"/>
          <a:stretch>
            <a:fillRect/>
          </a:stretch>
        </p:blipFill>
        <p:spPr>
          <a:xfrm>
            <a:off x="-939800" y="19208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2097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715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9" name="组合 2"/>
          <p:cNvGrpSpPr/>
          <p:nvPr/>
        </p:nvGrpSpPr>
        <p:grpSpPr>
          <a:xfrm>
            <a:off x="2582602" y="2015881"/>
            <a:ext cx="2114550" cy="2114550"/>
            <a:chOff x="4290060" y="1623060"/>
            <a:chExt cx="4076700" cy="4076700"/>
          </a:xfrm>
          <a:solidFill>
            <a:srgbClr val="FFFFFF">
              <a:alpha val="50196"/>
            </a:srgbClr>
          </a:solidFill>
        </p:grpSpPr>
        <p:sp>
          <p:nvSpPr>
            <p:cNvPr id="1048788" name="椭圆 4"/>
            <p:cNvSpPr/>
            <p:nvPr/>
          </p:nvSpPr>
          <p:spPr>
            <a:xfrm>
              <a:off x="4293870" y="1626870"/>
              <a:ext cx="4069080" cy="406908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/>
            </a:p>
          </p:txBody>
        </p:sp>
        <p:sp>
          <p:nvSpPr>
            <p:cNvPr id="1048789" name="空心弧 5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6931517"/>
                <a:gd name="adj2" fmla="val 769583"/>
                <a:gd name="adj3" fmla="val 5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0" name="空心弧 6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837630"/>
                <a:gd name="adj2" fmla="val 7591569"/>
                <a:gd name="adj3" fmla="val 3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1" name="空心弧 7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2662719"/>
                <a:gd name="adj2" fmla="val 15581033"/>
                <a:gd name="adj3" fmla="val 35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2" name="空心弧 8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8236269"/>
                <a:gd name="adj2" fmla="val 12105286"/>
                <a:gd name="adj3" fmla="val 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48793" name="文本框 32"/>
          <p:cNvSpPr txBox="1">
            <a:spLocks noChangeArrowheads="1"/>
          </p:cNvSpPr>
          <p:nvPr/>
        </p:nvSpPr>
        <p:spPr bwMode="auto">
          <a:xfrm>
            <a:off x="4888671" y="2520519"/>
            <a:ext cx="4663679" cy="7143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405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人员分工</a:t>
            </a:r>
            <a:endParaRPr lang="zh-CN" altLang="en-US" sz="405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048794" name="文本框 33"/>
          <p:cNvSpPr txBox="1">
            <a:spLocks noChangeArrowheads="1"/>
          </p:cNvSpPr>
          <p:nvPr/>
        </p:nvSpPr>
        <p:spPr bwMode="auto">
          <a:xfrm>
            <a:off x="3100993" y="2576478"/>
            <a:ext cx="1322785" cy="10147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03</a:t>
            </a:r>
            <a:endParaRPr lang="zh-CN" altLang="en-US" sz="60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3145739" name="直接连接符 11"/>
          <p:cNvCxnSpPr/>
          <p:nvPr/>
        </p:nvCxnSpPr>
        <p:spPr>
          <a:xfrm>
            <a:off x="4999400" y="3190840"/>
            <a:ext cx="4408884" cy="0"/>
          </a:xfrm>
          <a:prstGeom prst="line">
            <a:avLst/>
          </a:prstGeom>
          <a:ln w="3175">
            <a:solidFill>
              <a:srgbClr val="FFFFFF">
                <a:alpha val="40000"/>
              </a:srgb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95" name="文本框 35"/>
          <p:cNvSpPr txBox="1">
            <a:spLocks noChangeArrowheads="1"/>
          </p:cNvSpPr>
          <p:nvPr/>
        </p:nvSpPr>
        <p:spPr bwMode="auto">
          <a:xfrm>
            <a:off x="5416119" y="3231321"/>
            <a:ext cx="3718322" cy="41549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Please Add The Title Here</a:t>
            </a:r>
            <a:endParaRPr lang="zh-CN" altLang="en-US" sz="21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145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93" grpId="0"/>
      <p:bldP spid="1048794" grpId="0"/>
      <p:bldP spid="104879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48" y="0"/>
            <a:ext cx="12192000" cy="6858000"/>
          </a:xfrm>
          <a:prstGeom prst="rect">
            <a:avLst/>
          </a:prstGeom>
        </p:spPr>
      </p:pic>
      <p:sp>
        <p:nvSpPr>
          <p:cNvPr id="1048758" name="矩形 4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9" name="矩形 5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60" name="文本框 6"/>
          <p:cNvSpPr txBox="1"/>
          <p:nvPr/>
        </p:nvSpPr>
        <p:spPr>
          <a:xfrm>
            <a:off x="4970771" y="495245"/>
            <a:ext cx="236926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</a:rPr>
              <a:t>人员分工</a:t>
            </a:r>
            <a:endParaRPr lang="zh-CN" altLang="en-US" sz="28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sp>
        <p:nvSpPr>
          <p:cNvPr id="1048763" name="TextBox 78"/>
          <p:cNvSpPr txBox="1"/>
          <p:nvPr/>
        </p:nvSpPr>
        <p:spPr>
          <a:xfrm>
            <a:off x="2363734" y="1593921"/>
            <a:ext cx="2171700" cy="64516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r>
              <a:rPr lang="zh-CN" altLang="en-US" sz="3600" b="1" spc="300" dirty="0">
                <a:ln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Poppins SemiBold" charset="0"/>
                <a:ea typeface="Poppins SemiBold" charset="0"/>
                <a:cs typeface="Poppins SemiBold" charset="0"/>
              </a:rPr>
              <a:t>组织结构</a:t>
            </a:r>
            <a:endParaRPr lang="zh-CN" altLang="en-US" sz="3600" b="1" spc="300" dirty="0">
              <a:ln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Poppins SemiBold" charset="0"/>
              <a:ea typeface="Poppins SemiBold" charset="0"/>
              <a:cs typeface="Poppins SemiBold" charset="0"/>
            </a:endParaRPr>
          </a:p>
        </p:txBody>
      </p:sp>
      <p:sp>
        <p:nvSpPr>
          <p:cNvPr id="1048773" name="文本框 19"/>
          <p:cNvSpPr txBox="1"/>
          <p:nvPr/>
        </p:nvSpPr>
        <p:spPr>
          <a:xfrm>
            <a:off x="1590675" y="3106420"/>
            <a:ext cx="7077075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 sz="32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  </a:t>
            </a:r>
            <a:r>
              <a:rPr lang="zh-CN" altLang="en-US" sz="32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2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产品负责人：童彦淇</a:t>
            </a:r>
            <a:endParaRPr lang="zh-CN" altLang="en-US" sz="3200" dirty="0">
              <a:ln w="9525">
                <a:solidFill>
                  <a:schemeClr val="bg1"/>
                </a:solidFill>
                <a:prstDash val="solid"/>
              </a:ln>
              <a:solidFill>
                <a:schemeClr val="bg2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endParaRPr lang="zh-CN" altLang="en-US" sz="3200" dirty="0">
              <a:ln w="9525">
                <a:solidFill>
                  <a:schemeClr val="bg1"/>
                </a:solidFill>
                <a:prstDash val="solid"/>
              </a:ln>
              <a:solidFill>
                <a:schemeClr val="bg2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zh-CN" altLang="en-US" sz="32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2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  团队成员：刘杰、赖占添</a:t>
            </a:r>
            <a:endParaRPr lang="zh-CN" altLang="en-US" sz="3200" dirty="0">
              <a:ln w="9525">
                <a:solidFill>
                  <a:schemeClr val="bg1"/>
                </a:solidFill>
                <a:prstDash val="solid"/>
              </a:ln>
              <a:solidFill>
                <a:schemeClr val="bg2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048808" name="椭圆 22"/>
          <p:cNvSpPr/>
          <p:nvPr/>
        </p:nvSpPr>
        <p:spPr>
          <a:xfrm>
            <a:off x="1739720" y="1593821"/>
            <a:ext cx="540000" cy="576000"/>
          </a:xfrm>
          <a:custGeom>
            <a:avLst/>
            <a:gdLst>
              <a:gd name="connsiteX0" fmla="*/ 469488 w 578320"/>
              <a:gd name="connsiteY0" fmla="*/ 312166 h 533197"/>
              <a:gd name="connsiteX1" fmla="*/ 523904 w 578320"/>
              <a:gd name="connsiteY1" fmla="*/ 363740 h 533197"/>
              <a:gd name="connsiteX2" fmla="*/ 523904 w 578320"/>
              <a:gd name="connsiteY2" fmla="*/ 376634 h 533197"/>
              <a:gd name="connsiteX3" fmla="*/ 527594 w 578320"/>
              <a:gd name="connsiteY3" fmla="*/ 391369 h 533197"/>
              <a:gd name="connsiteX4" fmla="*/ 512837 w 578320"/>
              <a:gd name="connsiteY4" fmla="*/ 411630 h 533197"/>
              <a:gd name="connsiteX5" fmla="*/ 498080 w 578320"/>
              <a:gd name="connsiteY5" fmla="*/ 440180 h 533197"/>
              <a:gd name="connsiteX6" fmla="*/ 529438 w 578320"/>
              <a:gd name="connsiteY6" fmla="*/ 475176 h 533197"/>
              <a:gd name="connsiteX7" fmla="*/ 578320 w 578320"/>
              <a:gd name="connsiteY7" fmla="*/ 518462 h 533197"/>
              <a:gd name="connsiteX8" fmla="*/ 485168 w 578320"/>
              <a:gd name="connsiteY8" fmla="*/ 533197 h 533197"/>
              <a:gd name="connsiteX9" fmla="*/ 477789 w 578320"/>
              <a:gd name="connsiteY9" fmla="*/ 486228 h 533197"/>
              <a:gd name="connsiteX10" fmla="*/ 481478 w 578320"/>
              <a:gd name="connsiteY10" fmla="*/ 479781 h 533197"/>
              <a:gd name="connsiteX11" fmla="*/ 480556 w 578320"/>
              <a:gd name="connsiteY11" fmla="*/ 477939 h 533197"/>
              <a:gd name="connsiteX12" fmla="*/ 471333 w 578320"/>
              <a:gd name="connsiteY12" fmla="*/ 466888 h 533197"/>
              <a:gd name="connsiteX13" fmla="*/ 467644 w 578320"/>
              <a:gd name="connsiteY13" fmla="*/ 466888 h 533197"/>
              <a:gd name="connsiteX14" fmla="*/ 458421 w 578320"/>
              <a:gd name="connsiteY14" fmla="*/ 477939 h 533197"/>
              <a:gd name="connsiteX15" fmla="*/ 458421 w 578320"/>
              <a:gd name="connsiteY15" fmla="*/ 479781 h 533197"/>
              <a:gd name="connsiteX16" fmla="*/ 462110 w 578320"/>
              <a:gd name="connsiteY16" fmla="*/ 486228 h 533197"/>
              <a:gd name="connsiteX17" fmla="*/ 454732 w 578320"/>
              <a:gd name="connsiteY17" fmla="*/ 533197 h 533197"/>
              <a:gd name="connsiteX18" fmla="*/ 361579 w 578320"/>
              <a:gd name="connsiteY18" fmla="*/ 518462 h 533197"/>
              <a:gd name="connsiteX19" fmla="*/ 409539 w 578320"/>
              <a:gd name="connsiteY19" fmla="*/ 475176 h 533197"/>
              <a:gd name="connsiteX20" fmla="*/ 440897 w 578320"/>
              <a:gd name="connsiteY20" fmla="*/ 440180 h 533197"/>
              <a:gd name="connsiteX21" fmla="*/ 427063 w 578320"/>
              <a:gd name="connsiteY21" fmla="*/ 411630 h 533197"/>
              <a:gd name="connsiteX22" fmla="*/ 411383 w 578320"/>
              <a:gd name="connsiteY22" fmla="*/ 391369 h 533197"/>
              <a:gd name="connsiteX23" fmla="*/ 415995 w 578320"/>
              <a:gd name="connsiteY23" fmla="*/ 376634 h 533197"/>
              <a:gd name="connsiteX24" fmla="*/ 415995 w 578320"/>
              <a:gd name="connsiteY24" fmla="*/ 363740 h 533197"/>
              <a:gd name="connsiteX25" fmla="*/ 469488 w 578320"/>
              <a:gd name="connsiteY25" fmla="*/ 312166 h 533197"/>
              <a:gd name="connsiteX26" fmla="*/ 107909 w 578320"/>
              <a:gd name="connsiteY26" fmla="*/ 312166 h 533197"/>
              <a:gd name="connsiteX27" fmla="*/ 162325 w 578320"/>
              <a:gd name="connsiteY27" fmla="*/ 363740 h 533197"/>
              <a:gd name="connsiteX28" fmla="*/ 162325 w 578320"/>
              <a:gd name="connsiteY28" fmla="*/ 376634 h 533197"/>
              <a:gd name="connsiteX29" fmla="*/ 166937 w 578320"/>
              <a:gd name="connsiteY29" fmla="*/ 391369 h 533197"/>
              <a:gd name="connsiteX30" fmla="*/ 151257 w 578320"/>
              <a:gd name="connsiteY30" fmla="*/ 411630 h 533197"/>
              <a:gd name="connsiteX31" fmla="*/ 137423 w 578320"/>
              <a:gd name="connsiteY31" fmla="*/ 440180 h 533197"/>
              <a:gd name="connsiteX32" fmla="*/ 167859 w 578320"/>
              <a:gd name="connsiteY32" fmla="*/ 475176 h 533197"/>
              <a:gd name="connsiteX33" fmla="*/ 216741 w 578320"/>
              <a:gd name="connsiteY33" fmla="*/ 518462 h 533197"/>
              <a:gd name="connsiteX34" fmla="*/ 123588 w 578320"/>
              <a:gd name="connsiteY34" fmla="*/ 533197 h 533197"/>
              <a:gd name="connsiteX35" fmla="*/ 116210 w 578320"/>
              <a:gd name="connsiteY35" fmla="*/ 486228 h 533197"/>
              <a:gd name="connsiteX36" fmla="*/ 119899 w 578320"/>
              <a:gd name="connsiteY36" fmla="*/ 479781 h 533197"/>
              <a:gd name="connsiteX37" fmla="*/ 119899 w 578320"/>
              <a:gd name="connsiteY37" fmla="*/ 477939 h 533197"/>
              <a:gd name="connsiteX38" fmla="*/ 109754 w 578320"/>
              <a:gd name="connsiteY38" fmla="*/ 466888 h 533197"/>
              <a:gd name="connsiteX39" fmla="*/ 106987 w 578320"/>
              <a:gd name="connsiteY39" fmla="*/ 466888 h 533197"/>
              <a:gd name="connsiteX40" fmla="*/ 96842 w 578320"/>
              <a:gd name="connsiteY40" fmla="*/ 477939 h 533197"/>
              <a:gd name="connsiteX41" fmla="*/ 96842 w 578320"/>
              <a:gd name="connsiteY41" fmla="*/ 479781 h 533197"/>
              <a:gd name="connsiteX42" fmla="*/ 100531 w 578320"/>
              <a:gd name="connsiteY42" fmla="*/ 486228 h 533197"/>
              <a:gd name="connsiteX43" fmla="*/ 93152 w 578320"/>
              <a:gd name="connsiteY43" fmla="*/ 533197 h 533197"/>
              <a:gd name="connsiteX44" fmla="*/ 0 w 578320"/>
              <a:gd name="connsiteY44" fmla="*/ 518462 h 533197"/>
              <a:gd name="connsiteX45" fmla="*/ 48882 w 578320"/>
              <a:gd name="connsiteY45" fmla="*/ 475176 h 533197"/>
              <a:gd name="connsiteX46" fmla="*/ 79318 w 578320"/>
              <a:gd name="connsiteY46" fmla="*/ 440180 h 533197"/>
              <a:gd name="connsiteX47" fmla="*/ 65483 w 578320"/>
              <a:gd name="connsiteY47" fmla="*/ 411630 h 533197"/>
              <a:gd name="connsiteX48" fmla="*/ 49804 w 578320"/>
              <a:gd name="connsiteY48" fmla="*/ 391369 h 533197"/>
              <a:gd name="connsiteX49" fmla="*/ 54416 w 578320"/>
              <a:gd name="connsiteY49" fmla="*/ 376634 h 533197"/>
              <a:gd name="connsiteX50" fmla="*/ 54416 w 578320"/>
              <a:gd name="connsiteY50" fmla="*/ 363740 h 533197"/>
              <a:gd name="connsiteX51" fmla="*/ 107909 w 578320"/>
              <a:gd name="connsiteY51" fmla="*/ 312166 h 533197"/>
              <a:gd name="connsiteX52" fmla="*/ 288717 w 578320"/>
              <a:gd name="connsiteY52" fmla="*/ 237601 h 533197"/>
              <a:gd name="connsiteX53" fmla="*/ 303485 w 578320"/>
              <a:gd name="connsiteY53" fmla="*/ 252338 h 533197"/>
              <a:gd name="connsiteX54" fmla="*/ 303485 w 578320"/>
              <a:gd name="connsiteY54" fmla="*/ 331547 h 533197"/>
              <a:gd name="connsiteX55" fmla="*/ 384708 w 578320"/>
              <a:gd name="connsiteY55" fmla="*/ 398782 h 533197"/>
              <a:gd name="connsiteX56" fmla="*/ 386554 w 578320"/>
              <a:gd name="connsiteY56" fmla="*/ 419045 h 533197"/>
              <a:gd name="connsiteX57" fmla="*/ 375478 w 578320"/>
              <a:gd name="connsiteY57" fmla="*/ 423650 h 533197"/>
              <a:gd name="connsiteX58" fmla="*/ 366248 w 578320"/>
              <a:gd name="connsiteY58" fmla="*/ 420887 h 533197"/>
              <a:gd name="connsiteX59" fmla="*/ 288717 w 578320"/>
              <a:gd name="connsiteY59" fmla="*/ 356415 h 533197"/>
              <a:gd name="connsiteX60" fmla="*/ 212108 w 578320"/>
              <a:gd name="connsiteY60" fmla="*/ 420887 h 533197"/>
              <a:gd name="connsiteX61" fmla="*/ 191802 w 578320"/>
              <a:gd name="connsiteY61" fmla="*/ 419045 h 533197"/>
              <a:gd name="connsiteX62" fmla="*/ 193648 w 578320"/>
              <a:gd name="connsiteY62" fmla="*/ 398782 h 533197"/>
              <a:gd name="connsiteX63" fmla="*/ 274872 w 578320"/>
              <a:gd name="connsiteY63" fmla="*/ 331547 h 533197"/>
              <a:gd name="connsiteX64" fmla="*/ 274872 w 578320"/>
              <a:gd name="connsiteY64" fmla="*/ 252338 h 533197"/>
              <a:gd name="connsiteX65" fmla="*/ 288717 w 578320"/>
              <a:gd name="connsiteY65" fmla="*/ 237601 h 533197"/>
              <a:gd name="connsiteX66" fmla="*/ 288699 w 578320"/>
              <a:gd name="connsiteY66" fmla="*/ 0 h 533197"/>
              <a:gd name="connsiteX67" fmla="*/ 343115 w 578320"/>
              <a:gd name="connsiteY67" fmla="*/ 50653 h 533197"/>
              <a:gd name="connsiteX68" fmla="*/ 343115 w 578320"/>
              <a:gd name="connsiteY68" fmla="*/ 63546 h 533197"/>
              <a:gd name="connsiteX69" fmla="*/ 346805 w 578320"/>
              <a:gd name="connsiteY69" fmla="*/ 78282 h 533197"/>
              <a:gd name="connsiteX70" fmla="*/ 332048 w 578320"/>
              <a:gd name="connsiteY70" fmla="*/ 98543 h 533197"/>
              <a:gd name="connsiteX71" fmla="*/ 318213 w 578320"/>
              <a:gd name="connsiteY71" fmla="*/ 127093 h 533197"/>
              <a:gd name="connsiteX72" fmla="*/ 348649 w 578320"/>
              <a:gd name="connsiteY72" fmla="*/ 163010 h 533197"/>
              <a:gd name="connsiteX73" fmla="*/ 397531 w 578320"/>
              <a:gd name="connsiteY73" fmla="*/ 206295 h 533197"/>
              <a:gd name="connsiteX74" fmla="*/ 304379 w 578320"/>
              <a:gd name="connsiteY74" fmla="*/ 220110 h 533197"/>
              <a:gd name="connsiteX75" fmla="*/ 297000 w 578320"/>
              <a:gd name="connsiteY75" fmla="*/ 173141 h 533197"/>
              <a:gd name="connsiteX76" fmla="*/ 300689 w 578320"/>
              <a:gd name="connsiteY76" fmla="*/ 167615 h 533197"/>
              <a:gd name="connsiteX77" fmla="*/ 300689 w 578320"/>
              <a:gd name="connsiteY77" fmla="*/ 164852 h 533197"/>
              <a:gd name="connsiteX78" fmla="*/ 290544 w 578320"/>
              <a:gd name="connsiteY78" fmla="*/ 154722 h 533197"/>
              <a:gd name="connsiteX79" fmla="*/ 287777 w 578320"/>
              <a:gd name="connsiteY79" fmla="*/ 154722 h 533197"/>
              <a:gd name="connsiteX80" fmla="*/ 277632 w 578320"/>
              <a:gd name="connsiteY80" fmla="*/ 164852 h 533197"/>
              <a:gd name="connsiteX81" fmla="*/ 277632 w 578320"/>
              <a:gd name="connsiteY81" fmla="*/ 167615 h 533197"/>
              <a:gd name="connsiteX82" fmla="*/ 281321 w 578320"/>
              <a:gd name="connsiteY82" fmla="*/ 173141 h 533197"/>
              <a:gd name="connsiteX83" fmla="*/ 273943 w 578320"/>
              <a:gd name="connsiteY83" fmla="*/ 221031 h 533197"/>
              <a:gd name="connsiteX84" fmla="*/ 180790 w 578320"/>
              <a:gd name="connsiteY84" fmla="*/ 206295 h 533197"/>
              <a:gd name="connsiteX85" fmla="*/ 228750 w 578320"/>
              <a:gd name="connsiteY85" fmla="*/ 163010 h 533197"/>
              <a:gd name="connsiteX86" fmla="*/ 260108 w 578320"/>
              <a:gd name="connsiteY86" fmla="*/ 127093 h 533197"/>
              <a:gd name="connsiteX87" fmla="*/ 246274 w 578320"/>
              <a:gd name="connsiteY87" fmla="*/ 98543 h 533197"/>
              <a:gd name="connsiteX88" fmla="*/ 230594 w 578320"/>
              <a:gd name="connsiteY88" fmla="*/ 78282 h 533197"/>
              <a:gd name="connsiteX89" fmla="*/ 235206 w 578320"/>
              <a:gd name="connsiteY89" fmla="*/ 63546 h 533197"/>
              <a:gd name="connsiteX90" fmla="*/ 235206 w 578320"/>
              <a:gd name="connsiteY90" fmla="*/ 50653 h 533197"/>
              <a:gd name="connsiteX91" fmla="*/ 288699 w 578320"/>
              <a:gd name="connsiteY91" fmla="*/ 0 h 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578320" h="533197">
                <a:moveTo>
                  <a:pt x="469488" y="312166"/>
                </a:moveTo>
                <a:cubicBezTo>
                  <a:pt x="499002" y="312166"/>
                  <a:pt x="523904" y="335190"/>
                  <a:pt x="523904" y="363740"/>
                </a:cubicBezTo>
                <a:lnTo>
                  <a:pt x="523904" y="376634"/>
                </a:lnTo>
                <a:cubicBezTo>
                  <a:pt x="523904" y="376634"/>
                  <a:pt x="529438" y="381238"/>
                  <a:pt x="527594" y="391369"/>
                </a:cubicBezTo>
                <a:cubicBezTo>
                  <a:pt x="526671" y="404262"/>
                  <a:pt x="512837" y="411630"/>
                  <a:pt x="512837" y="411630"/>
                </a:cubicBezTo>
                <a:cubicBezTo>
                  <a:pt x="512837" y="411630"/>
                  <a:pt x="509147" y="430970"/>
                  <a:pt x="498080" y="440180"/>
                </a:cubicBezTo>
                <a:cubicBezTo>
                  <a:pt x="494391" y="467809"/>
                  <a:pt x="513759" y="470572"/>
                  <a:pt x="529438" y="475176"/>
                </a:cubicBezTo>
                <a:cubicBezTo>
                  <a:pt x="555263" y="483465"/>
                  <a:pt x="578320" y="485307"/>
                  <a:pt x="578320" y="518462"/>
                </a:cubicBezTo>
                <a:cubicBezTo>
                  <a:pt x="578320" y="525829"/>
                  <a:pt x="543273" y="532276"/>
                  <a:pt x="485168" y="533197"/>
                </a:cubicBezTo>
                <a:lnTo>
                  <a:pt x="477789" y="486228"/>
                </a:lnTo>
                <a:lnTo>
                  <a:pt x="481478" y="479781"/>
                </a:lnTo>
                <a:cubicBezTo>
                  <a:pt x="481478" y="478860"/>
                  <a:pt x="481478" y="477939"/>
                  <a:pt x="480556" y="477939"/>
                </a:cubicBezTo>
                <a:lnTo>
                  <a:pt x="471333" y="466888"/>
                </a:lnTo>
                <a:cubicBezTo>
                  <a:pt x="470411" y="465967"/>
                  <a:pt x="468566" y="465967"/>
                  <a:pt x="467644" y="466888"/>
                </a:cubicBezTo>
                <a:lnTo>
                  <a:pt x="458421" y="477939"/>
                </a:lnTo>
                <a:cubicBezTo>
                  <a:pt x="457499" y="477939"/>
                  <a:pt x="457499" y="478860"/>
                  <a:pt x="458421" y="479781"/>
                </a:cubicBezTo>
                <a:lnTo>
                  <a:pt x="462110" y="486228"/>
                </a:lnTo>
                <a:lnTo>
                  <a:pt x="454732" y="533197"/>
                </a:lnTo>
                <a:cubicBezTo>
                  <a:pt x="396627" y="532276"/>
                  <a:pt x="361579" y="525829"/>
                  <a:pt x="361579" y="518462"/>
                </a:cubicBezTo>
                <a:cubicBezTo>
                  <a:pt x="361579" y="485307"/>
                  <a:pt x="384637" y="483465"/>
                  <a:pt x="409539" y="475176"/>
                </a:cubicBezTo>
                <a:cubicBezTo>
                  <a:pt x="425218" y="470572"/>
                  <a:pt x="444586" y="466888"/>
                  <a:pt x="440897" y="440180"/>
                </a:cubicBezTo>
                <a:cubicBezTo>
                  <a:pt x="430752" y="430970"/>
                  <a:pt x="427063" y="411630"/>
                  <a:pt x="427063" y="411630"/>
                </a:cubicBezTo>
                <a:cubicBezTo>
                  <a:pt x="427063" y="411630"/>
                  <a:pt x="413228" y="404262"/>
                  <a:pt x="411383" y="391369"/>
                </a:cubicBezTo>
                <a:cubicBezTo>
                  <a:pt x="410461" y="381238"/>
                  <a:pt x="415995" y="376634"/>
                  <a:pt x="415995" y="376634"/>
                </a:cubicBezTo>
                <a:lnTo>
                  <a:pt x="415995" y="363740"/>
                </a:lnTo>
                <a:cubicBezTo>
                  <a:pt x="415995" y="335190"/>
                  <a:pt x="439975" y="312166"/>
                  <a:pt x="469488" y="312166"/>
                </a:cubicBezTo>
                <a:close/>
                <a:moveTo>
                  <a:pt x="107909" y="312166"/>
                </a:moveTo>
                <a:cubicBezTo>
                  <a:pt x="138345" y="312166"/>
                  <a:pt x="162325" y="335190"/>
                  <a:pt x="162325" y="363740"/>
                </a:cubicBezTo>
                <a:lnTo>
                  <a:pt x="162325" y="376634"/>
                </a:lnTo>
                <a:cubicBezTo>
                  <a:pt x="162325" y="376634"/>
                  <a:pt x="167859" y="381238"/>
                  <a:pt x="166937" y="391369"/>
                </a:cubicBezTo>
                <a:cubicBezTo>
                  <a:pt x="165092" y="404262"/>
                  <a:pt x="151257" y="411630"/>
                  <a:pt x="151257" y="411630"/>
                </a:cubicBezTo>
                <a:cubicBezTo>
                  <a:pt x="151257" y="411630"/>
                  <a:pt x="147568" y="430970"/>
                  <a:pt x="137423" y="440180"/>
                </a:cubicBezTo>
                <a:cubicBezTo>
                  <a:pt x="132811" y="467809"/>
                  <a:pt x="152180" y="470572"/>
                  <a:pt x="167859" y="475176"/>
                </a:cubicBezTo>
                <a:cubicBezTo>
                  <a:pt x="193684" y="483465"/>
                  <a:pt x="216741" y="485307"/>
                  <a:pt x="216741" y="518462"/>
                </a:cubicBezTo>
                <a:cubicBezTo>
                  <a:pt x="216741" y="525829"/>
                  <a:pt x="181693" y="532276"/>
                  <a:pt x="123588" y="533197"/>
                </a:cubicBezTo>
                <a:lnTo>
                  <a:pt x="116210" y="486228"/>
                </a:lnTo>
                <a:lnTo>
                  <a:pt x="119899" y="479781"/>
                </a:lnTo>
                <a:cubicBezTo>
                  <a:pt x="120821" y="478860"/>
                  <a:pt x="119899" y="477939"/>
                  <a:pt x="119899" y="477939"/>
                </a:cubicBezTo>
                <a:lnTo>
                  <a:pt x="109754" y="466888"/>
                </a:lnTo>
                <a:cubicBezTo>
                  <a:pt x="108832" y="465967"/>
                  <a:pt x="107909" y="465967"/>
                  <a:pt x="106987" y="466888"/>
                </a:cubicBezTo>
                <a:lnTo>
                  <a:pt x="96842" y="477939"/>
                </a:lnTo>
                <a:cubicBezTo>
                  <a:pt x="96842" y="477939"/>
                  <a:pt x="95919" y="478860"/>
                  <a:pt x="96842" y="479781"/>
                </a:cubicBezTo>
                <a:lnTo>
                  <a:pt x="100531" y="486228"/>
                </a:lnTo>
                <a:lnTo>
                  <a:pt x="93152" y="533197"/>
                </a:lnTo>
                <a:cubicBezTo>
                  <a:pt x="35047" y="532276"/>
                  <a:pt x="0" y="525829"/>
                  <a:pt x="0" y="518462"/>
                </a:cubicBezTo>
                <a:cubicBezTo>
                  <a:pt x="0" y="485307"/>
                  <a:pt x="23057" y="483465"/>
                  <a:pt x="48882" y="475176"/>
                </a:cubicBezTo>
                <a:cubicBezTo>
                  <a:pt x="64561" y="470572"/>
                  <a:pt x="83929" y="466888"/>
                  <a:pt x="79318" y="440180"/>
                </a:cubicBezTo>
                <a:cubicBezTo>
                  <a:pt x="69173" y="430970"/>
                  <a:pt x="65483" y="411630"/>
                  <a:pt x="65483" y="411630"/>
                </a:cubicBezTo>
                <a:cubicBezTo>
                  <a:pt x="65483" y="411630"/>
                  <a:pt x="51649" y="404262"/>
                  <a:pt x="49804" y="391369"/>
                </a:cubicBezTo>
                <a:cubicBezTo>
                  <a:pt x="48882" y="381238"/>
                  <a:pt x="54416" y="376634"/>
                  <a:pt x="54416" y="376634"/>
                </a:cubicBezTo>
                <a:lnTo>
                  <a:pt x="54416" y="363740"/>
                </a:lnTo>
                <a:cubicBezTo>
                  <a:pt x="54416" y="335190"/>
                  <a:pt x="78396" y="312166"/>
                  <a:pt x="107909" y="312166"/>
                </a:cubicBezTo>
                <a:close/>
                <a:moveTo>
                  <a:pt x="288717" y="237601"/>
                </a:moveTo>
                <a:cubicBezTo>
                  <a:pt x="297024" y="237601"/>
                  <a:pt x="303485" y="244048"/>
                  <a:pt x="303485" y="252338"/>
                </a:cubicBezTo>
                <a:lnTo>
                  <a:pt x="303485" y="331547"/>
                </a:lnTo>
                <a:lnTo>
                  <a:pt x="384708" y="398782"/>
                </a:lnTo>
                <a:cubicBezTo>
                  <a:pt x="390246" y="403387"/>
                  <a:pt x="391169" y="412598"/>
                  <a:pt x="386554" y="419045"/>
                </a:cubicBezTo>
                <a:cubicBezTo>
                  <a:pt x="383785" y="421808"/>
                  <a:pt x="379170" y="423650"/>
                  <a:pt x="375478" y="423650"/>
                </a:cubicBezTo>
                <a:cubicBezTo>
                  <a:pt x="371786" y="423650"/>
                  <a:pt x="369017" y="422729"/>
                  <a:pt x="366248" y="420887"/>
                </a:cubicBezTo>
                <a:lnTo>
                  <a:pt x="288717" y="356415"/>
                </a:lnTo>
                <a:lnTo>
                  <a:pt x="212108" y="420887"/>
                </a:lnTo>
                <a:cubicBezTo>
                  <a:pt x="205647" y="425492"/>
                  <a:pt x="196417" y="424571"/>
                  <a:pt x="191802" y="419045"/>
                </a:cubicBezTo>
                <a:cubicBezTo>
                  <a:pt x="186264" y="412598"/>
                  <a:pt x="187187" y="403387"/>
                  <a:pt x="193648" y="398782"/>
                </a:cubicBezTo>
                <a:lnTo>
                  <a:pt x="274872" y="331547"/>
                </a:lnTo>
                <a:lnTo>
                  <a:pt x="274872" y="252338"/>
                </a:lnTo>
                <a:cubicBezTo>
                  <a:pt x="274872" y="244048"/>
                  <a:pt x="281333" y="237601"/>
                  <a:pt x="288717" y="237601"/>
                </a:cubicBezTo>
                <a:close/>
                <a:moveTo>
                  <a:pt x="288699" y="0"/>
                </a:moveTo>
                <a:cubicBezTo>
                  <a:pt x="318213" y="0"/>
                  <a:pt x="343115" y="22103"/>
                  <a:pt x="343115" y="50653"/>
                </a:cubicBezTo>
                <a:lnTo>
                  <a:pt x="343115" y="63546"/>
                </a:lnTo>
                <a:cubicBezTo>
                  <a:pt x="343115" y="63546"/>
                  <a:pt x="348649" y="68151"/>
                  <a:pt x="346805" y="78282"/>
                </a:cubicBezTo>
                <a:cubicBezTo>
                  <a:pt x="345882" y="92096"/>
                  <a:pt x="332048" y="98543"/>
                  <a:pt x="332048" y="98543"/>
                </a:cubicBezTo>
                <a:cubicBezTo>
                  <a:pt x="332048" y="98543"/>
                  <a:pt x="328358" y="117883"/>
                  <a:pt x="318213" y="127093"/>
                </a:cubicBezTo>
                <a:cubicBezTo>
                  <a:pt x="313602" y="154722"/>
                  <a:pt x="332970" y="157484"/>
                  <a:pt x="348649" y="163010"/>
                </a:cubicBezTo>
                <a:cubicBezTo>
                  <a:pt x="374474" y="171299"/>
                  <a:pt x="397531" y="172220"/>
                  <a:pt x="397531" y="206295"/>
                </a:cubicBezTo>
                <a:cubicBezTo>
                  <a:pt x="397531" y="212742"/>
                  <a:pt x="362484" y="219189"/>
                  <a:pt x="304379" y="220110"/>
                </a:cubicBezTo>
                <a:lnTo>
                  <a:pt x="297000" y="173141"/>
                </a:lnTo>
                <a:lnTo>
                  <a:pt x="300689" y="167615"/>
                </a:lnTo>
                <a:cubicBezTo>
                  <a:pt x="300689" y="166694"/>
                  <a:pt x="300689" y="165773"/>
                  <a:pt x="300689" y="164852"/>
                </a:cubicBezTo>
                <a:lnTo>
                  <a:pt x="290544" y="154722"/>
                </a:lnTo>
                <a:cubicBezTo>
                  <a:pt x="289622" y="153801"/>
                  <a:pt x="287777" y="153801"/>
                  <a:pt x="287777" y="154722"/>
                </a:cubicBezTo>
                <a:lnTo>
                  <a:pt x="277632" y="164852"/>
                </a:lnTo>
                <a:cubicBezTo>
                  <a:pt x="276710" y="165773"/>
                  <a:pt x="276710" y="166694"/>
                  <a:pt x="277632" y="167615"/>
                </a:cubicBezTo>
                <a:lnTo>
                  <a:pt x="281321" y="173141"/>
                </a:lnTo>
                <a:lnTo>
                  <a:pt x="273943" y="221031"/>
                </a:lnTo>
                <a:cubicBezTo>
                  <a:pt x="215838" y="219189"/>
                  <a:pt x="180790" y="212742"/>
                  <a:pt x="180790" y="206295"/>
                </a:cubicBezTo>
                <a:cubicBezTo>
                  <a:pt x="180790" y="172220"/>
                  <a:pt x="203848" y="171299"/>
                  <a:pt x="228750" y="163010"/>
                </a:cubicBezTo>
                <a:cubicBezTo>
                  <a:pt x="244429" y="157484"/>
                  <a:pt x="264720" y="154722"/>
                  <a:pt x="260108" y="127093"/>
                </a:cubicBezTo>
                <a:cubicBezTo>
                  <a:pt x="249963" y="117883"/>
                  <a:pt x="246274" y="98543"/>
                  <a:pt x="246274" y="98543"/>
                </a:cubicBezTo>
                <a:cubicBezTo>
                  <a:pt x="246274" y="98543"/>
                  <a:pt x="232439" y="92096"/>
                  <a:pt x="230594" y="78282"/>
                </a:cubicBezTo>
                <a:cubicBezTo>
                  <a:pt x="229672" y="68151"/>
                  <a:pt x="235206" y="63546"/>
                  <a:pt x="235206" y="63546"/>
                </a:cubicBezTo>
                <a:lnTo>
                  <a:pt x="235206" y="50653"/>
                </a:lnTo>
                <a:cubicBezTo>
                  <a:pt x="235206" y="22103"/>
                  <a:pt x="259186" y="0"/>
                  <a:pt x="288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8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8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42" y="-40005"/>
            <a:ext cx="12192000" cy="6858000"/>
          </a:xfrm>
          <a:prstGeom prst="rect">
            <a:avLst/>
          </a:prstGeom>
        </p:spPr>
      </p:pic>
      <p:sp>
        <p:nvSpPr>
          <p:cNvPr id="1048758" name="矩形 4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9" name="矩形 5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60" name="文本框 6"/>
          <p:cNvSpPr txBox="1"/>
          <p:nvPr/>
        </p:nvSpPr>
        <p:spPr>
          <a:xfrm>
            <a:off x="4970771" y="495245"/>
            <a:ext cx="236926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</a:rPr>
              <a:t>人员分工</a:t>
            </a:r>
            <a:endParaRPr lang="zh-CN" altLang="en-US" sz="28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sp>
        <p:nvSpPr>
          <p:cNvPr id="1" name="Shape 2587"/>
          <p:cNvSpPr/>
          <p:nvPr/>
        </p:nvSpPr>
        <p:spPr>
          <a:xfrm>
            <a:off x="1672790" y="1180910"/>
            <a:ext cx="495655" cy="495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TextBox 74"/>
          <p:cNvSpPr txBox="1"/>
          <p:nvPr/>
        </p:nvSpPr>
        <p:spPr>
          <a:xfrm>
            <a:off x="2454782" y="1180854"/>
            <a:ext cx="1968500" cy="5835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p>
            <a:r>
              <a:rPr lang="zh-CN" altLang="en-US" sz="3200" b="1" spc="300" dirty="0">
                <a:solidFill>
                  <a:schemeClr val="bg2"/>
                </a:solidFill>
                <a:latin typeface="Poppins SemiBold" charset="0"/>
                <a:ea typeface="Poppins SemiBold" charset="0"/>
                <a:cs typeface="Poppins SemiBold" charset="0"/>
              </a:rPr>
              <a:t>项目责任</a:t>
            </a:r>
            <a:endParaRPr lang="zh-CN" altLang="en-US" sz="3200" b="1" spc="300" dirty="0">
              <a:solidFill>
                <a:schemeClr val="bg2"/>
              </a:solidFill>
              <a:latin typeface="Poppins SemiBold" charset="0"/>
              <a:ea typeface="Poppins SemiBold" charset="0"/>
              <a:cs typeface="Poppins SemiBold" charset="0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062990" y="2127250"/>
          <a:ext cx="10966450" cy="46996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84375"/>
                <a:gridCol w="3012440"/>
                <a:gridCol w="5969635"/>
              </a:tblGrid>
              <a:tr h="3784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小组成员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担任角色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职责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673225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童彦淇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项目经理、开发工程师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领导项目团队，管理团队、负责软件的验收工作。同时作为程序员还要负责前端设计以及视频传输的任务，提取面容。并整理各类文档。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13205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刘杰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系统架构师、需求分析师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负责软件的整体架构，后端服务器的搭建，以及服务的创建，完成视频传输相关功能，以及虚拟场景的搭建。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34745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赖占添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开发工程师、测试工程师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负责前端的编写，设计好友系统，完成人物的虚拟化操作，以及代码的测试。</a:t>
                      </a:r>
                      <a:endParaRPr lang="zh-CN" altLang="en-US" sz="24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55" y="0"/>
            <a:ext cx="12192000" cy="68580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81" name="组合 5"/>
          <p:cNvGrpSpPr/>
          <p:nvPr/>
        </p:nvGrpSpPr>
        <p:grpSpPr>
          <a:xfrm>
            <a:off x="1818157" y="1808581"/>
            <a:ext cx="3751580" cy="1095719"/>
            <a:chOff x="1727445" y="2167890"/>
            <a:chExt cx="3751580" cy="1095719"/>
          </a:xfrm>
        </p:grpSpPr>
        <p:sp>
          <p:nvSpPr>
            <p:cNvPr id="1048798" name="文本框 6"/>
            <p:cNvSpPr txBox="1"/>
            <p:nvPr/>
          </p:nvSpPr>
          <p:spPr>
            <a:xfrm>
              <a:off x="1904610" y="2167890"/>
              <a:ext cx="357441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r>
                <a:rPr lang="zh-CN" altLang="en-US" sz="2800" b="1" dirty="0">
                  <a:solidFill>
                    <a:schemeClr val="bg1"/>
                  </a:solidFill>
                  <a:latin typeface="Century Gothic" panose="020B0502020202020204" pitchFamily="34" charset="0"/>
                  <a:ea typeface="黑体" panose="02010609060101010101" charset="-122"/>
                </a:rPr>
                <a:t>管理目标和优先级</a:t>
              </a:r>
              <a:endParaRPr lang="zh-CN" altLang="en-US" sz="2800" b="1" dirty="0">
                <a:solidFill>
                  <a:schemeClr val="bg1"/>
                </a:solidFill>
                <a:latin typeface="Century Gothic" panose="020B0502020202020204" pitchFamily="34" charset="0"/>
                <a:ea typeface="黑体" panose="02010609060101010101" charset="-122"/>
              </a:endParaRPr>
            </a:p>
          </p:txBody>
        </p:sp>
        <p:sp>
          <p:nvSpPr>
            <p:cNvPr id="1048799" name="矩形 7"/>
            <p:cNvSpPr/>
            <p:nvPr/>
          </p:nvSpPr>
          <p:spPr bwMode="auto">
            <a:xfrm>
              <a:off x="1727445" y="2956904"/>
              <a:ext cx="2774842" cy="30670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endPara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048800" name="文本框 9"/>
          <p:cNvSpPr txBox="1"/>
          <p:nvPr/>
        </p:nvSpPr>
        <p:spPr>
          <a:xfrm>
            <a:off x="1269365" y="2330450"/>
            <a:ext cx="928624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基本管理原则：每位成员既是积极的建言者，又是负责的合作者，同时也是决策的制定者。决策应在充分的讨论的基础上由大家共同做出，在执行过程中，如果对某个决策有异议，可及时提出，共同商议，再做决定。对于异议与整体的项目进程较大之处，选择原来的决策执行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目标1：按时按量完成项目基本功能，按时接受产品及文档的验收，这是本团队的最高目标。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目标2：不断完善文档，当需求发生改变时，文档也需要改变，并且修改日志。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目标3：代码要有详细的注释，便于后期的维护。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目标4：界面友好，可操作性强，尽量从用户的角度看待问题。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目标5：注重团队建设，成员分工合理，团队成员合作默契，气氛融洽。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r>
              <a:rPr lang="zh-CN" altLang="en-US" sz="2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目标6：创新型强，运用到前沿的技术。</a:t>
            </a:r>
            <a:endParaRPr lang="zh-CN" altLang="en-US" sz="2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</p:txBody>
      </p:sp>
      <p:sp>
        <p:nvSpPr>
          <p:cNvPr id="1048809" name="矩形 20"/>
          <p:cNvSpPr/>
          <p:nvPr/>
        </p:nvSpPr>
        <p:spPr>
          <a:xfrm flipV="1">
            <a:off x="7326699" y="71408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10" name="矩形 21"/>
          <p:cNvSpPr/>
          <p:nvPr/>
        </p:nvSpPr>
        <p:spPr>
          <a:xfrm flipV="1">
            <a:off x="3393140" y="71408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11" name="文本框 22"/>
          <p:cNvSpPr txBox="1"/>
          <p:nvPr/>
        </p:nvSpPr>
        <p:spPr>
          <a:xfrm>
            <a:off x="4957436" y="481275"/>
            <a:ext cx="236926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</a:rPr>
              <a:t>管理过程</a:t>
            </a:r>
            <a:endParaRPr lang="zh-CN" altLang="en-US" sz="28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sp>
        <p:nvSpPr>
          <p:cNvPr id="1048812" name="椭圆 20"/>
          <p:cNvSpPr/>
          <p:nvPr/>
        </p:nvSpPr>
        <p:spPr>
          <a:xfrm>
            <a:off x="1419127" y="1738001"/>
            <a:ext cx="576000" cy="540000"/>
          </a:xfrm>
          <a:custGeom>
            <a:avLst/>
            <a:gdLst>
              <a:gd name="T0" fmla="*/ 1230 w 3071"/>
              <a:gd name="T1" fmla="*/ 334 h 2792"/>
              <a:gd name="T2" fmla="*/ 829 w 3071"/>
              <a:gd name="T3" fmla="*/ 608 h 2792"/>
              <a:gd name="T4" fmla="*/ 915 w 3071"/>
              <a:gd name="T5" fmla="*/ 1251 h 2792"/>
              <a:gd name="T6" fmla="*/ 678 w 3071"/>
              <a:gd name="T7" fmla="*/ 985 h 2792"/>
              <a:gd name="T8" fmla="*/ 865 w 3071"/>
              <a:gd name="T9" fmla="*/ 1396 h 2792"/>
              <a:gd name="T10" fmla="*/ 926 w 3071"/>
              <a:gd name="T11" fmla="*/ 1416 h 2792"/>
              <a:gd name="T12" fmla="*/ 1322 w 3071"/>
              <a:gd name="T13" fmla="*/ 1034 h 2792"/>
              <a:gd name="T14" fmla="*/ 1211 w 3071"/>
              <a:gd name="T15" fmla="*/ 585 h 2792"/>
              <a:gd name="T16" fmla="*/ 1448 w 3071"/>
              <a:gd name="T17" fmla="*/ 818 h 2792"/>
              <a:gd name="T18" fmla="*/ 1137 w 3071"/>
              <a:gd name="T19" fmla="*/ 1089 h 2792"/>
              <a:gd name="T20" fmla="*/ 975 w 3071"/>
              <a:gd name="T21" fmla="*/ 1273 h 2792"/>
              <a:gd name="T22" fmla="*/ 1071 w 3071"/>
              <a:gd name="T23" fmla="*/ 796 h 2792"/>
              <a:gd name="T24" fmla="*/ 1072 w 3071"/>
              <a:gd name="T25" fmla="*/ 571 h 2792"/>
              <a:gd name="T26" fmla="*/ 1999 w 3071"/>
              <a:gd name="T27" fmla="*/ 2116 h 2792"/>
              <a:gd name="T28" fmla="*/ 1661 w 3071"/>
              <a:gd name="T29" fmla="*/ 2148 h 2792"/>
              <a:gd name="T30" fmla="*/ 1533 w 3071"/>
              <a:gd name="T31" fmla="*/ 2068 h 2792"/>
              <a:gd name="T32" fmla="*/ 1496 w 3071"/>
              <a:gd name="T33" fmla="*/ 1976 h 2792"/>
              <a:gd name="T34" fmla="*/ 1349 w 3071"/>
              <a:gd name="T35" fmla="*/ 2108 h 2792"/>
              <a:gd name="T36" fmla="*/ 1526 w 3071"/>
              <a:gd name="T37" fmla="*/ 2341 h 2792"/>
              <a:gd name="T38" fmla="*/ 1909 w 3071"/>
              <a:gd name="T39" fmla="*/ 2271 h 2792"/>
              <a:gd name="T40" fmla="*/ 1756 w 3071"/>
              <a:gd name="T41" fmla="*/ 2421 h 2792"/>
              <a:gd name="T42" fmla="*/ 1998 w 3071"/>
              <a:gd name="T43" fmla="*/ 2297 h 2792"/>
              <a:gd name="T44" fmla="*/ 2008 w 3071"/>
              <a:gd name="T45" fmla="*/ 2260 h 2792"/>
              <a:gd name="T46" fmla="*/ 1543 w 3071"/>
              <a:gd name="T47" fmla="*/ 2234 h 2792"/>
              <a:gd name="T48" fmla="*/ 1631 w 3071"/>
              <a:gd name="T49" fmla="*/ 2190 h 2792"/>
              <a:gd name="T50" fmla="*/ 1761 w 3071"/>
              <a:gd name="T51" fmla="*/ 2188 h 2792"/>
              <a:gd name="T52" fmla="*/ 1915 w 3071"/>
              <a:gd name="T53" fmla="*/ 2177 h 2792"/>
              <a:gd name="T54" fmla="*/ 2453 w 3071"/>
              <a:gd name="T55" fmla="*/ 821 h 2792"/>
              <a:gd name="T56" fmla="*/ 1366 w 3071"/>
              <a:gd name="T57" fmla="*/ 51 h 2792"/>
              <a:gd name="T58" fmla="*/ 753 w 3071"/>
              <a:gd name="T59" fmla="*/ 1832 h 2792"/>
              <a:gd name="T60" fmla="*/ 1144 w 3071"/>
              <a:gd name="T61" fmla="*/ 2025 h 2792"/>
              <a:gd name="T62" fmla="*/ 1719 w 3071"/>
              <a:gd name="T63" fmla="*/ 2792 h 2792"/>
              <a:gd name="T64" fmla="*/ 2453 w 3071"/>
              <a:gd name="T65" fmla="*/ 2018 h 2792"/>
              <a:gd name="T66" fmla="*/ 3021 w 3071"/>
              <a:gd name="T67" fmla="*/ 1230 h 2792"/>
              <a:gd name="T68" fmla="*/ 1887 w 3071"/>
              <a:gd name="T69" fmla="*/ 1618 h 2792"/>
              <a:gd name="T70" fmla="*/ 1885 w 3071"/>
              <a:gd name="T71" fmla="*/ 1608 h 2792"/>
              <a:gd name="T72" fmla="*/ 1059 w 3071"/>
              <a:gd name="T73" fmla="*/ 161 h 2792"/>
              <a:gd name="T74" fmla="*/ 1797 w 3071"/>
              <a:gd name="T75" fmla="*/ 1195 h 2792"/>
              <a:gd name="T76" fmla="*/ 2138 w 3071"/>
              <a:gd name="T77" fmla="*/ 2315 h 2792"/>
              <a:gd name="T78" fmla="*/ 1336 w 3071"/>
              <a:gd name="T79" fmla="*/ 2403 h 2792"/>
              <a:gd name="T80" fmla="*/ 1841 w 3071"/>
              <a:gd name="T81" fmla="*/ 1773 h 2792"/>
              <a:gd name="T82" fmla="*/ 2844 w 3071"/>
              <a:gd name="T83" fmla="*/ 1615 h 2792"/>
              <a:gd name="T84" fmla="*/ 2038 w 3071"/>
              <a:gd name="T85" fmla="*/ 1557 h 2792"/>
              <a:gd name="T86" fmla="*/ 2867 w 3071"/>
              <a:gd name="T87" fmla="*/ 1281 h 2792"/>
              <a:gd name="T88" fmla="*/ 2457 w 3071"/>
              <a:gd name="T89" fmla="*/ 1345 h 2792"/>
              <a:gd name="T90" fmla="*/ 2450 w 3071"/>
              <a:gd name="T91" fmla="*/ 1195 h 2792"/>
              <a:gd name="T92" fmla="*/ 2504 w 3071"/>
              <a:gd name="T93" fmla="*/ 1112 h 2792"/>
              <a:gd name="T94" fmla="*/ 2312 w 3071"/>
              <a:gd name="T95" fmla="*/ 1067 h 2792"/>
              <a:gd name="T96" fmla="*/ 2221 w 3071"/>
              <a:gd name="T97" fmla="*/ 1344 h 2792"/>
              <a:gd name="T98" fmla="*/ 2496 w 3071"/>
              <a:gd name="T99" fmla="*/ 1620 h 2792"/>
              <a:gd name="T100" fmla="*/ 2286 w 3071"/>
              <a:gd name="T101" fmla="*/ 1579 h 2792"/>
              <a:gd name="T102" fmla="*/ 2526 w 3071"/>
              <a:gd name="T103" fmla="*/ 1708 h 2792"/>
              <a:gd name="T104" fmla="*/ 2562 w 3071"/>
              <a:gd name="T105" fmla="*/ 1695 h 2792"/>
              <a:gd name="T106" fmla="*/ 2612 w 3071"/>
              <a:gd name="T107" fmla="*/ 1368 h 2792"/>
              <a:gd name="T108" fmla="*/ 2323 w 3071"/>
              <a:gd name="T109" fmla="*/ 1238 h 2792"/>
              <a:gd name="T110" fmla="*/ 2360 w 3071"/>
              <a:gd name="T111" fmla="*/ 1337 h 2792"/>
              <a:gd name="T112" fmla="*/ 2481 w 3071"/>
              <a:gd name="T113" fmla="*/ 1451 h 2792"/>
              <a:gd name="T114" fmla="*/ 2577 w 3071"/>
              <a:gd name="T115" fmla="*/ 1571 h 2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71" h="2792">
                <a:moveTo>
                  <a:pt x="1259" y="447"/>
                </a:moveTo>
                <a:lnTo>
                  <a:pt x="1291" y="355"/>
                </a:lnTo>
                <a:lnTo>
                  <a:pt x="1230" y="334"/>
                </a:lnTo>
                <a:lnTo>
                  <a:pt x="1198" y="428"/>
                </a:lnTo>
                <a:cubicBezTo>
                  <a:pt x="1117" y="406"/>
                  <a:pt x="1045" y="408"/>
                  <a:pt x="982" y="434"/>
                </a:cubicBezTo>
                <a:cubicBezTo>
                  <a:pt x="909" y="465"/>
                  <a:pt x="858" y="523"/>
                  <a:pt x="829" y="608"/>
                </a:cubicBezTo>
                <a:cubicBezTo>
                  <a:pt x="805" y="677"/>
                  <a:pt x="809" y="741"/>
                  <a:pt x="840" y="799"/>
                </a:cubicBezTo>
                <a:cubicBezTo>
                  <a:pt x="870" y="852"/>
                  <a:pt x="926" y="910"/>
                  <a:pt x="1011" y="972"/>
                </a:cubicBezTo>
                <a:lnTo>
                  <a:pt x="915" y="1251"/>
                </a:lnTo>
                <a:cubicBezTo>
                  <a:pt x="882" y="1234"/>
                  <a:pt x="859" y="1212"/>
                  <a:pt x="848" y="1184"/>
                </a:cubicBezTo>
                <a:cubicBezTo>
                  <a:pt x="833" y="1149"/>
                  <a:pt x="836" y="1103"/>
                  <a:pt x="858" y="1047"/>
                </a:cubicBezTo>
                <a:lnTo>
                  <a:pt x="678" y="985"/>
                </a:lnTo>
                <a:lnTo>
                  <a:pt x="669" y="1008"/>
                </a:lnTo>
                <a:cubicBezTo>
                  <a:pt x="638" y="1098"/>
                  <a:pt x="640" y="1176"/>
                  <a:pt x="675" y="1241"/>
                </a:cubicBezTo>
                <a:cubicBezTo>
                  <a:pt x="709" y="1306"/>
                  <a:pt x="773" y="1358"/>
                  <a:pt x="865" y="1396"/>
                </a:cubicBezTo>
                <a:lnTo>
                  <a:pt x="821" y="1525"/>
                </a:lnTo>
                <a:lnTo>
                  <a:pt x="881" y="1546"/>
                </a:lnTo>
                <a:lnTo>
                  <a:pt x="926" y="1416"/>
                </a:lnTo>
                <a:cubicBezTo>
                  <a:pt x="1015" y="1443"/>
                  <a:pt x="1095" y="1441"/>
                  <a:pt x="1166" y="1413"/>
                </a:cubicBezTo>
                <a:cubicBezTo>
                  <a:pt x="1243" y="1381"/>
                  <a:pt x="1296" y="1322"/>
                  <a:pt x="1326" y="1234"/>
                </a:cubicBezTo>
                <a:cubicBezTo>
                  <a:pt x="1352" y="1160"/>
                  <a:pt x="1351" y="1093"/>
                  <a:pt x="1322" y="1034"/>
                </a:cubicBezTo>
                <a:cubicBezTo>
                  <a:pt x="1294" y="976"/>
                  <a:pt x="1233" y="914"/>
                  <a:pt x="1139" y="848"/>
                </a:cubicBezTo>
                <a:lnTo>
                  <a:pt x="1125" y="837"/>
                </a:lnTo>
                <a:lnTo>
                  <a:pt x="1211" y="585"/>
                </a:lnTo>
                <a:cubicBezTo>
                  <a:pt x="1247" y="601"/>
                  <a:pt x="1270" y="620"/>
                  <a:pt x="1282" y="643"/>
                </a:cubicBezTo>
                <a:cubicBezTo>
                  <a:pt x="1296" y="671"/>
                  <a:pt x="1294" y="710"/>
                  <a:pt x="1277" y="759"/>
                </a:cubicBezTo>
                <a:lnTo>
                  <a:pt x="1448" y="818"/>
                </a:lnTo>
                <a:cubicBezTo>
                  <a:pt x="1478" y="730"/>
                  <a:pt x="1474" y="653"/>
                  <a:pt x="1437" y="587"/>
                </a:cubicBezTo>
                <a:cubicBezTo>
                  <a:pt x="1403" y="528"/>
                  <a:pt x="1344" y="481"/>
                  <a:pt x="1259" y="447"/>
                </a:cubicBezTo>
                <a:close/>
                <a:moveTo>
                  <a:pt x="1137" y="1089"/>
                </a:moveTo>
                <a:cubicBezTo>
                  <a:pt x="1153" y="1119"/>
                  <a:pt x="1155" y="1151"/>
                  <a:pt x="1143" y="1186"/>
                </a:cubicBezTo>
                <a:cubicBezTo>
                  <a:pt x="1129" y="1226"/>
                  <a:pt x="1105" y="1254"/>
                  <a:pt x="1071" y="1268"/>
                </a:cubicBezTo>
                <a:cubicBezTo>
                  <a:pt x="1043" y="1279"/>
                  <a:pt x="1011" y="1281"/>
                  <a:pt x="975" y="1273"/>
                </a:cubicBezTo>
                <a:lnTo>
                  <a:pt x="1065" y="1012"/>
                </a:lnTo>
                <a:cubicBezTo>
                  <a:pt x="1101" y="1039"/>
                  <a:pt x="1124" y="1065"/>
                  <a:pt x="1137" y="1089"/>
                </a:cubicBezTo>
                <a:close/>
                <a:moveTo>
                  <a:pt x="1071" y="796"/>
                </a:moveTo>
                <a:cubicBezTo>
                  <a:pt x="1049" y="776"/>
                  <a:pt x="1032" y="757"/>
                  <a:pt x="1020" y="739"/>
                </a:cubicBezTo>
                <a:cubicBezTo>
                  <a:pt x="999" y="708"/>
                  <a:pt x="994" y="677"/>
                  <a:pt x="1005" y="645"/>
                </a:cubicBezTo>
                <a:cubicBezTo>
                  <a:pt x="1018" y="608"/>
                  <a:pt x="1040" y="583"/>
                  <a:pt x="1072" y="571"/>
                </a:cubicBezTo>
                <a:cubicBezTo>
                  <a:pt x="1095" y="562"/>
                  <a:pt x="1121" y="560"/>
                  <a:pt x="1150" y="566"/>
                </a:cubicBezTo>
                <a:lnTo>
                  <a:pt x="1071" y="796"/>
                </a:lnTo>
                <a:close/>
                <a:moveTo>
                  <a:pt x="1999" y="2116"/>
                </a:moveTo>
                <a:cubicBezTo>
                  <a:pt x="1978" y="2070"/>
                  <a:pt x="1941" y="2040"/>
                  <a:pt x="1888" y="2024"/>
                </a:cubicBezTo>
                <a:cubicBezTo>
                  <a:pt x="1842" y="2011"/>
                  <a:pt x="1802" y="2013"/>
                  <a:pt x="1767" y="2032"/>
                </a:cubicBezTo>
                <a:cubicBezTo>
                  <a:pt x="1733" y="2051"/>
                  <a:pt x="1697" y="2090"/>
                  <a:pt x="1661" y="2148"/>
                </a:cubicBezTo>
                <a:lnTo>
                  <a:pt x="1654" y="2157"/>
                </a:lnTo>
                <a:lnTo>
                  <a:pt x="1501" y="2112"/>
                </a:lnTo>
                <a:cubicBezTo>
                  <a:pt x="1509" y="2090"/>
                  <a:pt x="1520" y="2075"/>
                  <a:pt x="1533" y="2068"/>
                </a:cubicBezTo>
                <a:cubicBezTo>
                  <a:pt x="1550" y="2058"/>
                  <a:pt x="1573" y="2058"/>
                  <a:pt x="1604" y="2067"/>
                </a:cubicBezTo>
                <a:lnTo>
                  <a:pt x="1634" y="1963"/>
                </a:lnTo>
                <a:cubicBezTo>
                  <a:pt x="1580" y="1947"/>
                  <a:pt x="1534" y="1951"/>
                  <a:pt x="1496" y="1976"/>
                </a:cubicBezTo>
                <a:cubicBezTo>
                  <a:pt x="1461" y="1998"/>
                  <a:pt x="1434" y="2035"/>
                  <a:pt x="1416" y="2087"/>
                </a:cubicBezTo>
                <a:lnTo>
                  <a:pt x="1360" y="2070"/>
                </a:lnTo>
                <a:lnTo>
                  <a:pt x="1349" y="2108"/>
                </a:lnTo>
                <a:lnTo>
                  <a:pt x="1407" y="2124"/>
                </a:lnTo>
                <a:cubicBezTo>
                  <a:pt x="1395" y="2173"/>
                  <a:pt x="1399" y="2217"/>
                  <a:pt x="1417" y="2254"/>
                </a:cubicBezTo>
                <a:cubicBezTo>
                  <a:pt x="1437" y="2297"/>
                  <a:pt x="1473" y="2326"/>
                  <a:pt x="1526" y="2341"/>
                </a:cubicBezTo>
                <a:cubicBezTo>
                  <a:pt x="1568" y="2353"/>
                  <a:pt x="1606" y="2349"/>
                  <a:pt x="1640" y="2328"/>
                </a:cubicBezTo>
                <a:cubicBezTo>
                  <a:pt x="1671" y="2309"/>
                  <a:pt x="1704" y="2274"/>
                  <a:pt x="1739" y="2221"/>
                </a:cubicBezTo>
                <a:lnTo>
                  <a:pt x="1909" y="2271"/>
                </a:lnTo>
                <a:cubicBezTo>
                  <a:pt x="1900" y="2291"/>
                  <a:pt x="1887" y="2305"/>
                  <a:pt x="1871" y="2313"/>
                </a:cubicBezTo>
                <a:cubicBezTo>
                  <a:pt x="1850" y="2323"/>
                  <a:pt x="1822" y="2322"/>
                  <a:pt x="1788" y="2310"/>
                </a:cubicBezTo>
                <a:lnTo>
                  <a:pt x="1756" y="2421"/>
                </a:lnTo>
                <a:lnTo>
                  <a:pt x="1770" y="2426"/>
                </a:lnTo>
                <a:cubicBezTo>
                  <a:pt x="1825" y="2442"/>
                  <a:pt x="1872" y="2438"/>
                  <a:pt x="1910" y="2416"/>
                </a:cubicBezTo>
                <a:cubicBezTo>
                  <a:pt x="1948" y="2393"/>
                  <a:pt x="1978" y="2353"/>
                  <a:pt x="1998" y="2297"/>
                </a:cubicBezTo>
                <a:lnTo>
                  <a:pt x="2076" y="2320"/>
                </a:lnTo>
                <a:lnTo>
                  <a:pt x="2087" y="2283"/>
                </a:lnTo>
                <a:lnTo>
                  <a:pt x="2008" y="2260"/>
                </a:lnTo>
                <a:cubicBezTo>
                  <a:pt x="2021" y="2205"/>
                  <a:pt x="2019" y="2157"/>
                  <a:pt x="1999" y="2116"/>
                </a:cubicBezTo>
                <a:close/>
                <a:moveTo>
                  <a:pt x="1599" y="2222"/>
                </a:moveTo>
                <a:cubicBezTo>
                  <a:pt x="1580" y="2236"/>
                  <a:pt x="1562" y="2240"/>
                  <a:pt x="1543" y="2234"/>
                </a:cubicBezTo>
                <a:cubicBezTo>
                  <a:pt x="1520" y="2227"/>
                  <a:pt x="1504" y="2215"/>
                  <a:pt x="1496" y="2196"/>
                </a:cubicBezTo>
                <a:cubicBezTo>
                  <a:pt x="1490" y="2182"/>
                  <a:pt x="1488" y="2167"/>
                  <a:pt x="1491" y="2149"/>
                </a:cubicBezTo>
                <a:lnTo>
                  <a:pt x="1631" y="2190"/>
                </a:lnTo>
                <a:cubicBezTo>
                  <a:pt x="1620" y="2204"/>
                  <a:pt x="1609" y="2215"/>
                  <a:pt x="1599" y="2222"/>
                </a:cubicBezTo>
                <a:close/>
                <a:moveTo>
                  <a:pt x="1920" y="2234"/>
                </a:moveTo>
                <a:lnTo>
                  <a:pt x="1761" y="2188"/>
                </a:lnTo>
                <a:cubicBezTo>
                  <a:pt x="1777" y="2166"/>
                  <a:pt x="1791" y="2150"/>
                  <a:pt x="1805" y="2142"/>
                </a:cubicBezTo>
                <a:cubicBezTo>
                  <a:pt x="1823" y="2132"/>
                  <a:pt x="1842" y="2129"/>
                  <a:pt x="1863" y="2136"/>
                </a:cubicBezTo>
                <a:cubicBezTo>
                  <a:pt x="1888" y="2143"/>
                  <a:pt x="1905" y="2157"/>
                  <a:pt x="1915" y="2177"/>
                </a:cubicBezTo>
                <a:cubicBezTo>
                  <a:pt x="1922" y="2193"/>
                  <a:pt x="1924" y="2213"/>
                  <a:pt x="1920" y="2234"/>
                </a:cubicBezTo>
                <a:close/>
                <a:moveTo>
                  <a:pt x="3021" y="1230"/>
                </a:moveTo>
                <a:cubicBezTo>
                  <a:pt x="2939" y="985"/>
                  <a:pt x="2711" y="821"/>
                  <a:pt x="2453" y="821"/>
                </a:cubicBezTo>
                <a:cubicBezTo>
                  <a:pt x="2389" y="821"/>
                  <a:pt x="2325" y="831"/>
                  <a:pt x="2264" y="851"/>
                </a:cubicBezTo>
                <a:cubicBezTo>
                  <a:pt x="2155" y="888"/>
                  <a:pt x="2064" y="953"/>
                  <a:pt x="1995" y="1035"/>
                </a:cubicBezTo>
                <a:cubicBezTo>
                  <a:pt x="2037" y="610"/>
                  <a:pt x="1786" y="196"/>
                  <a:pt x="1366" y="51"/>
                </a:cubicBezTo>
                <a:cubicBezTo>
                  <a:pt x="1266" y="17"/>
                  <a:pt x="1163" y="0"/>
                  <a:pt x="1059" y="0"/>
                </a:cubicBezTo>
                <a:cubicBezTo>
                  <a:pt x="658" y="0"/>
                  <a:pt x="300" y="255"/>
                  <a:pt x="169" y="635"/>
                </a:cubicBezTo>
                <a:cubicBezTo>
                  <a:pt x="0" y="1126"/>
                  <a:pt x="263" y="1663"/>
                  <a:pt x="753" y="1832"/>
                </a:cubicBezTo>
                <a:cubicBezTo>
                  <a:pt x="853" y="1866"/>
                  <a:pt x="956" y="1883"/>
                  <a:pt x="1059" y="1883"/>
                </a:cubicBezTo>
                <a:cubicBezTo>
                  <a:pt x="1113" y="1883"/>
                  <a:pt x="1166" y="1878"/>
                  <a:pt x="1217" y="1870"/>
                </a:cubicBezTo>
                <a:cubicBezTo>
                  <a:pt x="1186" y="1917"/>
                  <a:pt x="1161" y="1969"/>
                  <a:pt x="1144" y="2025"/>
                </a:cubicBezTo>
                <a:cubicBezTo>
                  <a:pt x="1100" y="2179"/>
                  <a:pt x="1117" y="2340"/>
                  <a:pt x="1194" y="2481"/>
                </a:cubicBezTo>
                <a:cubicBezTo>
                  <a:pt x="1271" y="2621"/>
                  <a:pt x="1398" y="2723"/>
                  <a:pt x="1551" y="2768"/>
                </a:cubicBezTo>
                <a:cubicBezTo>
                  <a:pt x="1606" y="2783"/>
                  <a:pt x="1663" y="2792"/>
                  <a:pt x="1719" y="2792"/>
                </a:cubicBezTo>
                <a:cubicBezTo>
                  <a:pt x="1983" y="2792"/>
                  <a:pt x="2219" y="2615"/>
                  <a:pt x="2293" y="2361"/>
                </a:cubicBezTo>
                <a:cubicBezTo>
                  <a:pt x="2329" y="2238"/>
                  <a:pt x="2325" y="2110"/>
                  <a:pt x="2282" y="1992"/>
                </a:cubicBezTo>
                <a:cubicBezTo>
                  <a:pt x="2337" y="2008"/>
                  <a:pt x="2394" y="2018"/>
                  <a:pt x="2453" y="2018"/>
                </a:cubicBezTo>
                <a:cubicBezTo>
                  <a:pt x="2517" y="2018"/>
                  <a:pt x="2580" y="2008"/>
                  <a:pt x="2642" y="1987"/>
                </a:cubicBezTo>
                <a:cubicBezTo>
                  <a:pt x="2794" y="1937"/>
                  <a:pt x="2916" y="1830"/>
                  <a:pt x="2988" y="1687"/>
                </a:cubicBezTo>
                <a:cubicBezTo>
                  <a:pt x="3059" y="1544"/>
                  <a:pt x="3071" y="1382"/>
                  <a:pt x="3021" y="1230"/>
                </a:cubicBezTo>
                <a:close/>
                <a:moveTo>
                  <a:pt x="1885" y="1608"/>
                </a:moveTo>
                <a:cubicBezTo>
                  <a:pt x="1886" y="1612"/>
                  <a:pt x="1888" y="1616"/>
                  <a:pt x="1890" y="1620"/>
                </a:cubicBezTo>
                <a:cubicBezTo>
                  <a:pt x="1889" y="1619"/>
                  <a:pt x="1888" y="1619"/>
                  <a:pt x="1887" y="1618"/>
                </a:cubicBezTo>
                <a:cubicBezTo>
                  <a:pt x="1837" y="1604"/>
                  <a:pt x="1787" y="1597"/>
                  <a:pt x="1736" y="1596"/>
                </a:cubicBezTo>
                <a:cubicBezTo>
                  <a:pt x="1781" y="1550"/>
                  <a:pt x="1821" y="1499"/>
                  <a:pt x="1855" y="1445"/>
                </a:cubicBezTo>
                <a:cubicBezTo>
                  <a:pt x="1858" y="1499"/>
                  <a:pt x="1867" y="1554"/>
                  <a:pt x="1885" y="1608"/>
                </a:cubicBezTo>
                <a:close/>
                <a:moveTo>
                  <a:pt x="806" y="1679"/>
                </a:moveTo>
                <a:cubicBezTo>
                  <a:pt x="399" y="1539"/>
                  <a:pt x="182" y="1095"/>
                  <a:pt x="322" y="688"/>
                </a:cubicBezTo>
                <a:cubicBezTo>
                  <a:pt x="430" y="373"/>
                  <a:pt x="727" y="161"/>
                  <a:pt x="1059" y="161"/>
                </a:cubicBezTo>
                <a:cubicBezTo>
                  <a:pt x="1145" y="161"/>
                  <a:pt x="1231" y="176"/>
                  <a:pt x="1313" y="204"/>
                </a:cubicBezTo>
                <a:cubicBezTo>
                  <a:pt x="1510" y="272"/>
                  <a:pt x="1669" y="412"/>
                  <a:pt x="1760" y="599"/>
                </a:cubicBezTo>
                <a:cubicBezTo>
                  <a:pt x="1852" y="786"/>
                  <a:pt x="1865" y="998"/>
                  <a:pt x="1797" y="1195"/>
                </a:cubicBezTo>
                <a:cubicBezTo>
                  <a:pt x="1689" y="1510"/>
                  <a:pt x="1392" y="1722"/>
                  <a:pt x="1059" y="1722"/>
                </a:cubicBezTo>
                <a:cubicBezTo>
                  <a:pt x="973" y="1722"/>
                  <a:pt x="888" y="1707"/>
                  <a:pt x="806" y="1679"/>
                </a:cubicBezTo>
                <a:close/>
                <a:moveTo>
                  <a:pt x="2138" y="2315"/>
                </a:moveTo>
                <a:cubicBezTo>
                  <a:pt x="2084" y="2500"/>
                  <a:pt x="1912" y="2630"/>
                  <a:pt x="1719" y="2630"/>
                </a:cubicBezTo>
                <a:cubicBezTo>
                  <a:pt x="1678" y="2630"/>
                  <a:pt x="1637" y="2624"/>
                  <a:pt x="1597" y="2612"/>
                </a:cubicBezTo>
                <a:cubicBezTo>
                  <a:pt x="1484" y="2579"/>
                  <a:pt x="1392" y="2505"/>
                  <a:pt x="1336" y="2403"/>
                </a:cubicBezTo>
                <a:cubicBezTo>
                  <a:pt x="1280" y="2300"/>
                  <a:pt x="1267" y="2182"/>
                  <a:pt x="1299" y="2070"/>
                </a:cubicBezTo>
                <a:cubicBezTo>
                  <a:pt x="1354" y="1885"/>
                  <a:pt x="1526" y="1755"/>
                  <a:pt x="1719" y="1755"/>
                </a:cubicBezTo>
                <a:cubicBezTo>
                  <a:pt x="1760" y="1755"/>
                  <a:pt x="1801" y="1761"/>
                  <a:pt x="1841" y="1773"/>
                </a:cubicBezTo>
                <a:cubicBezTo>
                  <a:pt x="1954" y="1806"/>
                  <a:pt x="2046" y="1880"/>
                  <a:pt x="2102" y="1983"/>
                </a:cubicBezTo>
                <a:cubicBezTo>
                  <a:pt x="2158" y="2085"/>
                  <a:pt x="2171" y="2203"/>
                  <a:pt x="2138" y="2315"/>
                </a:cubicBezTo>
                <a:close/>
                <a:moveTo>
                  <a:pt x="2844" y="1615"/>
                </a:moveTo>
                <a:cubicBezTo>
                  <a:pt x="2791" y="1719"/>
                  <a:pt x="2701" y="1797"/>
                  <a:pt x="2591" y="1834"/>
                </a:cubicBezTo>
                <a:cubicBezTo>
                  <a:pt x="2546" y="1849"/>
                  <a:pt x="2499" y="1857"/>
                  <a:pt x="2453" y="1857"/>
                </a:cubicBezTo>
                <a:cubicBezTo>
                  <a:pt x="2264" y="1857"/>
                  <a:pt x="2098" y="1736"/>
                  <a:pt x="2038" y="1557"/>
                </a:cubicBezTo>
                <a:cubicBezTo>
                  <a:pt x="1962" y="1329"/>
                  <a:pt x="2086" y="1081"/>
                  <a:pt x="2315" y="1005"/>
                </a:cubicBezTo>
                <a:cubicBezTo>
                  <a:pt x="2360" y="989"/>
                  <a:pt x="2406" y="982"/>
                  <a:pt x="2453" y="982"/>
                </a:cubicBezTo>
                <a:cubicBezTo>
                  <a:pt x="2641" y="982"/>
                  <a:pt x="2808" y="1102"/>
                  <a:pt x="2867" y="1281"/>
                </a:cubicBezTo>
                <a:cubicBezTo>
                  <a:pt x="2904" y="1392"/>
                  <a:pt x="2896" y="1510"/>
                  <a:pt x="2844" y="1615"/>
                </a:cubicBezTo>
                <a:close/>
                <a:moveTo>
                  <a:pt x="2612" y="1368"/>
                </a:moveTo>
                <a:cubicBezTo>
                  <a:pt x="2577" y="1350"/>
                  <a:pt x="2526" y="1343"/>
                  <a:pt x="2457" y="1345"/>
                </a:cubicBezTo>
                <a:lnTo>
                  <a:pt x="2446" y="1346"/>
                </a:lnTo>
                <a:lnTo>
                  <a:pt x="2395" y="1194"/>
                </a:lnTo>
                <a:cubicBezTo>
                  <a:pt x="2418" y="1188"/>
                  <a:pt x="2436" y="1189"/>
                  <a:pt x="2450" y="1195"/>
                </a:cubicBezTo>
                <a:cubicBezTo>
                  <a:pt x="2467" y="1204"/>
                  <a:pt x="2481" y="1223"/>
                  <a:pt x="2491" y="1253"/>
                </a:cubicBezTo>
                <a:lnTo>
                  <a:pt x="2593" y="1218"/>
                </a:lnTo>
                <a:cubicBezTo>
                  <a:pt x="2576" y="1165"/>
                  <a:pt x="2546" y="1130"/>
                  <a:pt x="2504" y="1112"/>
                </a:cubicBezTo>
                <a:cubicBezTo>
                  <a:pt x="2466" y="1096"/>
                  <a:pt x="2420" y="1095"/>
                  <a:pt x="2367" y="1110"/>
                </a:cubicBezTo>
                <a:lnTo>
                  <a:pt x="2349" y="1055"/>
                </a:lnTo>
                <a:lnTo>
                  <a:pt x="2312" y="1067"/>
                </a:lnTo>
                <a:lnTo>
                  <a:pt x="2331" y="1123"/>
                </a:lnTo>
                <a:cubicBezTo>
                  <a:pt x="2284" y="1142"/>
                  <a:pt x="2251" y="1169"/>
                  <a:pt x="2230" y="1205"/>
                </a:cubicBezTo>
                <a:cubicBezTo>
                  <a:pt x="2207" y="1246"/>
                  <a:pt x="2203" y="1293"/>
                  <a:pt x="2221" y="1344"/>
                </a:cubicBezTo>
                <a:cubicBezTo>
                  <a:pt x="2235" y="1386"/>
                  <a:pt x="2260" y="1415"/>
                  <a:pt x="2296" y="1431"/>
                </a:cubicBezTo>
                <a:cubicBezTo>
                  <a:pt x="2329" y="1446"/>
                  <a:pt x="2378" y="1453"/>
                  <a:pt x="2441" y="1452"/>
                </a:cubicBezTo>
                <a:lnTo>
                  <a:pt x="2496" y="1620"/>
                </a:lnTo>
                <a:cubicBezTo>
                  <a:pt x="2475" y="1624"/>
                  <a:pt x="2456" y="1622"/>
                  <a:pt x="2440" y="1613"/>
                </a:cubicBezTo>
                <a:cubicBezTo>
                  <a:pt x="2420" y="1601"/>
                  <a:pt x="2405" y="1578"/>
                  <a:pt x="2395" y="1543"/>
                </a:cubicBezTo>
                <a:lnTo>
                  <a:pt x="2286" y="1579"/>
                </a:lnTo>
                <a:lnTo>
                  <a:pt x="2290" y="1594"/>
                </a:lnTo>
                <a:cubicBezTo>
                  <a:pt x="2308" y="1648"/>
                  <a:pt x="2338" y="1685"/>
                  <a:pt x="2378" y="1703"/>
                </a:cubicBezTo>
                <a:cubicBezTo>
                  <a:pt x="2419" y="1722"/>
                  <a:pt x="2468" y="1723"/>
                  <a:pt x="2526" y="1708"/>
                </a:cubicBezTo>
                <a:lnTo>
                  <a:pt x="2552" y="1785"/>
                </a:lnTo>
                <a:lnTo>
                  <a:pt x="2588" y="1773"/>
                </a:lnTo>
                <a:lnTo>
                  <a:pt x="2562" y="1695"/>
                </a:lnTo>
                <a:cubicBezTo>
                  <a:pt x="2614" y="1675"/>
                  <a:pt x="2652" y="1645"/>
                  <a:pt x="2675" y="1606"/>
                </a:cubicBezTo>
                <a:cubicBezTo>
                  <a:pt x="2701" y="1563"/>
                  <a:pt x="2705" y="1515"/>
                  <a:pt x="2687" y="1462"/>
                </a:cubicBezTo>
                <a:cubicBezTo>
                  <a:pt x="2672" y="1417"/>
                  <a:pt x="2647" y="1385"/>
                  <a:pt x="2612" y="1368"/>
                </a:cubicBezTo>
                <a:close/>
                <a:moveTo>
                  <a:pt x="2360" y="1337"/>
                </a:moveTo>
                <a:cubicBezTo>
                  <a:pt x="2338" y="1330"/>
                  <a:pt x="2325" y="1316"/>
                  <a:pt x="2318" y="1298"/>
                </a:cubicBezTo>
                <a:cubicBezTo>
                  <a:pt x="2311" y="1275"/>
                  <a:pt x="2313" y="1255"/>
                  <a:pt x="2323" y="1238"/>
                </a:cubicBezTo>
                <a:cubicBezTo>
                  <a:pt x="2331" y="1225"/>
                  <a:pt x="2343" y="1215"/>
                  <a:pt x="2359" y="1207"/>
                </a:cubicBezTo>
                <a:lnTo>
                  <a:pt x="2405" y="1345"/>
                </a:lnTo>
                <a:cubicBezTo>
                  <a:pt x="2387" y="1344"/>
                  <a:pt x="2372" y="1341"/>
                  <a:pt x="2360" y="1337"/>
                </a:cubicBezTo>
                <a:close/>
                <a:moveTo>
                  <a:pt x="2577" y="1571"/>
                </a:moveTo>
                <a:cubicBezTo>
                  <a:pt x="2568" y="1587"/>
                  <a:pt x="2553" y="1600"/>
                  <a:pt x="2533" y="1608"/>
                </a:cubicBezTo>
                <a:lnTo>
                  <a:pt x="2481" y="1451"/>
                </a:lnTo>
                <a:cubicBezTo>
                  <a:pt x="2508" y="1451"/>
                  <a:pt x="2529" y="1455"/>
                  <a:pt x="2543" y="1462"/>
                </a:cubicBezTo>
                <a:cubicBezTo>
                  <a:pt x="2562" y="1470"/>
                  <a:pt x="2575" y="1485"/>
                  <a:pt x="2582" y="1505"/>
                </a:cubicBezTo>
                <a:cubicBezTo>
                  <a:pt x="2590" y="1530"/>
                  <a:pt x="2589" y="1552"/>
                  <a:pt x="2577" y="157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488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8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8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12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160"/>
            <a:ext cx="12192000" cy="6858000"/>
          </a:xfrm>
          <a:prstGeom prst="rect">
            <a:avLst/>
          </a:prstGeom>
        </p:spPr>
      </p:pic>
      <p:grpSp>
        <p:nvGrpSpPr>
          <p:cNvPr id="79" name="组合 2"/>
          <p:cNvGrpSpPr/>
          <p:nvPr/>
        </p:nvGrpSpPr>
        <p:grpSpPr>
          <a:xfrm>
            <a:off x="2582602" y="2015881"/>
            <a:ext cx="2114550" cy="2114550"/>
            <a:chOff x="4290060" y="1623060"/>
            <a:chExt cx="4076700" cy="4076700"/>
          </a:xfrm>
          <a:solidFill>
            <a:srgbClr val="FFFFFF">
              <a:alpha val="50196"/>
            </a:srgbClr>
          </a:solidFill>
        </p:grpSpPr>
        <p:sp>
          <p:nvSpPr>
            <p:cNvPr id="1048788" name="椭圆 4"/>
            <p:cNvSpPr/>
            <p:nvPr/>
          </p:nvSpPr>
          <p:spPr>
            <a:xfrm>
              <a:off x="4293870" y="1626870"/>
              <a:ext cx="4069080" cy="406908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/>
            </a:p>
          </p:txBody>
        </p:sp>
        <p:sp>
          <p:nvSpPr>
            <p:cNvPr id="1048789" name="空心弧 5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6931517"/>
                <a:gd name="adj2" fmla="val 769583"/>
                <a:gd name="adj3" fmla="val 5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0" name="空心弧 6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837630"/>
                <a:gd name="adj2" fmla="val 7591569"/>
                <a:gd name="adj3" fmla="val 3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1" name="空心弧 7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2662719"/>
                <a:gd name="adj2" fmla="val 15581033"/>
                <a:gd name="adj3" fmla="val 35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2" name="空心弧 8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8236269"/>
                <a:gd name="adj2" fmla="val 12105286"/>
                <a:gd name="adj3" fmla="val 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48793" name="文本框 32"/>
          <p:cNvSpPr txBox="1">
            <a:spLocks noChangeArrowheads="1"/>
          </p:cNvSpPr>
          <p:nvPr/>
        </p:nvSpPr>
        <p:spPr bwMode="auto">
          <a:xfrm>
            <a:off x="4888671" y="2520519"/>
            <a:ext cx="4663679" cy="7143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405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风险管理</a:t>
            </a:r>
            <a:endParaRPr lang="zh-CN" altLang="en-US" sz="405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048794" name="文本框 33"/>
          <p:cNvSpPr txBox="1">
            <a:spLocks noChangeArrowheads="1"/>
          </p:cNvSpPr>
          <p:nvPr/>
        </p:nvSpPr>
        <p:spPr bwMode="auto">
          <a:xfrm>
            <a:off x="3100993" y="2576478"/>
            <a:ext cx="1322785" cy="10147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04</a:t>
            </a:r>
            <a:endParaRPr lang="zh-CN" altLang="en-US" sz="60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3145739" name="直接连接符 11"/>
          <p:cNvCxnSpPr/>
          <p:nvPr/>
        </p:nvCxnSpPr>
        <p:spPr>
          <a:xfrm>
            <a:off x="4999400" y="3190840"/>
            <a:ext cx="4408884" cy="0"/>
          </a:xfrm>
          <a:prstGeom prst="line">
            <a:avLst/>
          </a:prstGeom>
          <a:ln w="3175">
            <a:solidFill>
              <a:srgbClr val="FFFFFF">
                <a:alpha val="40000"/>
              </a:srgb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95" name="文本框 35"/>
          <p:cNvSpPr txBox="1">
            <a:spLocks noChangeArrowheads="1"/>
          </p:cNvSpPr>
          <p:nvPr/>
        </p:nvSpPr>
        <p:spPr bwMode="auto">
          <a:xfrm>
            <a:off x="5416119" y="3231321"/>
            <a:ext cx="3718322" cy="41549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Please Add The Title Here</a:t>
            </a:r>
            <a:endParaRPr lang="zh-CN" altLang="en-US" sz="21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145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93" grpId="0"/>
      <p:bldP spid="1048794" grpId="0"/>
      <p:bldP spid="104879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470" y="550"/>
            <a:ext cx="12192000" cy="6858000"/>
          </a:xfrm>
          <a:prstGeom prst="rect">
            <a:avLst/>
          </a:prstGeom>
        </p:spPr>
      </p:pic>
      <p:sp>
        <p:nvSpPr>
          <p:cNvPr id="1048883" name="矩形 2"/>
          <p:cNvSpPr/>
          <p:nvPr/>
        </p:nvSpPr>
        <p:spPr>
          <a:xfrm flipV="1">
            <a:off x="7298930" y="701971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84" name="矩形 4"/>
          <p:cNvSpPr/>
          <p:nvPr/>
        </p:nvSpPr>
        <p:spPr>
          <a:xfrm flipV="1">
            <a:off x="3365371" y="701971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85" name="文本框 5"/>
          <p:cNvSpPr txBox="1"/>
          <p:nvPr/>
        </p:nvSpPr>
        <p:spPr>
          <a:xfrm>
            <a:off x="4929667" y="469161"/>
            <a:ext cx="236926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  <a:latin typeface="微软雅黑" panose="020B0503020204020204" charset="-122"/>
                <a:ea typeface="微软雅黑" panose="020B0503020204020204" charset="-122"/>
              </a:rPr>
              <a:t>风险管理</a:t>
            </a:r>
            <a:endParaRPr lang="zh-CN" altLang="en-US" sz="28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886" name="文本框 6"/>
          <p:cNvSpPr txBox="1"/>
          <p:nvPr/>
        </p:nvSpPr>
        <p:spPr>
          <a:xfrm>
            <a:off x="587375" y="1923415"/>
            <a:ext cx="1065847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本次项目开发主要存在的风险：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1.进度风险：由于涉及到多项技术性难题，需要大量学习时间，最后项目可能无法按时完成。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规避方法：对前沿技术进行该效率的学习，队长监督，队员相互督促。分工合理，并且详细，按照进度对项目任务进行重分配。在执行过程中，应该强调项目按照进度执行重要项，在任何问题时，都要以保持进度为先决条件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2.技术风险：开发小组技术能力有限，不能达到目标要求。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规避方法：寻求老师的帮助，以及网上查阅解决办法。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3.工具风险：开发工具由于更新带来不必要的bug，以及组员之间开发工具版本不一致，导致代码书写方式不统一。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  <a:p>
            <a:pPr algn="l"/>
            <a:r>
              <a:rPr lang="zh-CN" alt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entury Gothic" panose="020B0502020202020204" pitchFamily="34" charset="0"/>
                <a:ea typeface="黑体" panose="02010609060101010101" charset="-122"/>
              </a:rPr>
              <a:t>	规避方法：规定统一开发工具的版本，并停止使用自动更新以及更新提示。</a:t>
            </a:r>
            <a:endParaRPr lang="zh-CN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entury Gothic" panose="020B0502020202020204" pitchFamily="34" charset="0"/>
              <a:ea typeface="黑体" panose="02010609060101010101" charset="-122"/>
            </a:endParaRPr>
          </a:p>
        </p:txBody>
      </p:sp>
      <p:cxnSp>
        <p:nvCxnSpPr>
          <p:cNvPr id="3145740" name="直接连接符 21"/>
          <p:cNvCxnSpPr/>
          <p:nvPr/>
        </p:nvCxnSpPr>
        <p:spPr>
          <a:xfrm>
            <a:off x="5090614" y="1923712"/>
            <a:ext cx="24156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8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8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370"/>
            <a:ext cx="12192000" cy="6858000"/>
          </a:xfrm>
          <a:prstGeom prst="rect">
            <a:avLst/>
          </a:prstGeom>
        </p:spPr>
      </p:pic>
      <p:sp>
        <p:nvSpPr>
          <p:cNvPr id="1048989" name="任意多边形: 形状 2"/>
          <p:cNvSpPr/>
          <p:nvPr/>
        </p:nvSpPr>
        <p:spPr>
          <a:xfrm>
            <a:off x="2711450" y="2868555"/>
            <a:ext cx="6769100" cy="1450720"/>
          </a:xfrm>
          <a:custGeom>
            <a:avLst/>
            <a:gdLst>
              <a:gd name="connsiteX0" fmla="*/ 0 w 6769100"/>
              <a:gd name="connsiteY0" fmla="*/ 0 h 1450720"/>
              <a:gd name="connsiteX1" fmla="*/ 1541237 w 6769100"/>
              <a:gd name="connsiteY1" fmla="*/ 0 h 1450720"/>
              <a:gd name="connsiteX2" fmla="*/ 1541237 w 6769100"/>
              <a:gd name="connsiteY2" fmla="*/ 49774 h 1450720"/>
              <a:gd name="connsiteX3" fmla="*/ 49774 w 6769100"/>
              <a:gd name="connsiteY3" fmla="*/ 49774 h 1450720"/>
              <a:gd name="connsiteX4" fmla="*/ 49774 w 6769100"/>
              <a:gd name="connsiteY4" fmla="*/ 1400946 h 1450720"/>
              <a:gd name="connsiteX5" fmla="*/ 6719326 w 6769100"/>
              <a:gd name="connsiteY5" fmla="*/ 1400946 h 1450720"/>
              <a:gd name="connsiteX6" fmla="*/ 6719326 w 6769100"/>
              <a:gd name="connsiteY6" fmla="*/ 49774 h 1450720"/>
              <a:gd name="connsiteX7" fmla="*/ 5503637 w 6769100"/>
              <a:gd name="connsiteY7" fmla="*/ 49774 h 1450720"/>
              <a:gd name="connsiteX8" fmla="*/ 5503637 w 6769100"/>
              <a:gd name="connsiteY8" fmla="*/ 0 h 1450720"/>
              <a:gd name="connsiteX9" fmla="*/ 6769100 w 6769100"/>
              <a:gd name="connsiteY9" fmla="*/ 0 h 1450720"/>
              <a:gd name="connsiteX10" fmla="*/ 6769100 w 6769100"/>
              <a:gd name="connsiteY10" fmla="*/ 1450720 h 1450720"/>
              <a:gd name="connsiteX11" fmla="*/ 0 w 6769100"/>
              <a:gd name="connsiteY11" fmla="*/ 1450720 h 14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69100" h="1450720">
                <a:moveTo>
                  <a:pt x="0" y="0"/>
                </a:moveTo>
                <a:lnTo>
                  <a:pt x="1541237" y="0"/>
                </a:lnTo>
                <a:lnTo>
                  <a:pt x="1541237" y="49774"/>
                </a:lnTo>
                <a:lnTo>
                  <a:pt x="49774" y="49774"/>
                </a:lnTo>
                <a:lnTo>
                  <a:pt x="49774" y="1400946"/>
                </a:lnTo>
                <a:lnTo>
                  <a:pt x="6719326" y="1400946"/>
                </a:lnTo>
                <a:lnTo>
                  <a:pt x="6719326" y="49774"/>
                </a:lnTo>
                <a:lnTo>
                  <a:pt x="5503637" y="49774"/>
                </a:lnTo>
                <a:lnTo>
                  <a:pt x="5503637" y="0"/>
                </a:lnTo>
                <a:lnTo>
                  <a:pt x="6769100" y="0"/>
                </a:lnTo>
                <a:lnTo>
                  <a:pt x="6769100" y="1450720"/>
                </a:lnTo>
                <a:lnTo>
                  <a:pt x="0" y="1450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bg1"/>
              </a:solidFill>
              <a:latin typeface="Century Gothic" panose="020B0502020202020204" pitchFamily="34" charset="0"/>
              <a:ea typeface="黑体" panose="02010609060101010101" charset="-122"/>
            </a:endParaRPr>
          </a:p>
        </p:txBody>
      </p:sp>
      <p:sp>
        <p:nvSpPr>
          <p:cNvPr id="1048990" name="文本框 4"/>
          <p:cNvSpPr txBox="1"/>
          <p:nvPr/>
        </p:nvSpPr>
        <p:spPr>
          <a:xfrm>
            <a:off x="5471886" y="3774535"/>
            <a:ext cx="3468914" cy="31863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dist"/>
            <a:r>
              <a:rPr lang="en-US" altLang="zh-CN" sz="1400" dirty="0">
                <a:solidFill>
                  <a:schemeClr val="bg1"/>
                </a:solidFill>
                <a:ea typeface="黑体" panose="02010609060101010101" charset="-122"/>
              </a:rPr>
              <a:t>THANK YOU FOR WATCHING!</a:t>
            </a:r>
            <a:endParaRPr lang="zh-CN" altLang="en-US" sz="1400" dirty="0">
              <a:solidFill>
                <a:schemeClr val="bg1"/>
              </a:solidFill>
              <a:ea typeface="黑体" panose="02010609060101010101" charset="-122"/>
            </a:endParaRPr>
          </a:p>
        </p:txBody>
      </p:sp>
      <p:sp>
        <p:nvSpPr>
          <p:cNvPr id="1048991" name="文本框 5"/>
          <p:cNvSpPr txBox="1"/>
          <p:nvPr/>
        </p:nvSpPr>
        <p:spPr>
          <a:xfrm>
            <a:off x="7753350" y="2361152"/>
            <a:ext cx="283028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zh-CN" altLang="en-US" sz="1600" dirty="0">
                <a:solidFill>
                  <a:schemeClr val="bg1"/>
                </a:solidFill>
                <a:ea typeface="黑体" panose="02010609060101010101" charset="-122"/>
              </a:rPr>
              <a:t>感谢</a:t>
            </a:r>
            <a:endParaRPr lang="en-US" altLang="zh-CN" sz="1600" dirty="0">
              <a:solidFill>
                <a:schemeClr val="bg1"/>
              </a:solidFill>
              <a:ea typeface="黑体" panose="02010609060101010101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ea typeface="黑体" panose="02010609060101010101" charset="-122"/>
              </a:rPr>
              <a:t>支持</a:t>
            </a:r>
            <a:endParaRPr lang="zh-CN" altLang="en-US" sz="1600" dirty="0">
              <a:solidFill>
                <a:schemeClr val="bg1"/>
              </a:solidFill>
              <a:ea typeface="黑体" panose="02010609060101010101" charset="-122"/>
            </a:endParaRPr>
          </a:p>
        </p:txBody>
      </p:sp>
      <p:sp>
        <p:nvSpPr>
          <p:cNvPr id="1048992" name="文本框 6"/>
          <p:cNvSpPr txBox="1"/>
          <p:nvPr/>
        </p:nvSpPr>
        <p:spPr>
          <a:xfrm>
            <a:off x="4176074" y="1873764"/>
            <a:ext cx="223020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zh-CN" altLang="en-US" sz="11500" dirty="0">
                <a:gradFill>
                  <a:gsLst>
                    <a:gs pos="0">
                      <a:srgbClr val="00B0F0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</a:rPr>
              <a:t>谢</a:t>
            </a:r>
            <a:endParaRPr lang="zh-CN" altLang="en-US" sz="11500" dirty="0">
              <a:gradFill>
                <a:gsLst>
                  <a:gs pos="0">
                    <a:srgbClr val="00B0F0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48993" name="文本框 7"/>
          <p:cNvSpPr txBox="1"/>
          <p:nvPr/>
        </p:nvSpPr>
        <p:spPr>
          <a:xfrm>
            <a:off x="5616619" y="1873764"/>
            <a:ext cx="2310488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zh-CN" altLang="en-US" sz="11500" dirty="0">
                <a:gradFill>
                  <a:gsLst>
                    <a:gs pos="0">
                      <a:srgbClr val="00B0F0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</a:rPr>
              <a:t>谢</a:t>
            </a:r>
            <a:endParaRPr lang="zh-CN" altLang="en-US" sz="11500" dirty="0">
              <a:gradFill>
                <a:gsLst>
                  <a:gs pos="0">
                    <a:srgbClr val="00B0F0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48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615 3.7037E-6 L 1.45833E-6 3.7037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10489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48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6614 3.7037E-6 L -4.375E-6 3.7037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0489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89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8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48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48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89" grpId="0" animBg="1"/>
      <p:bldP spid="1048990" grpId="0"/>
      <p:bldP spid="1048991" grpId="0"/>
      <p:bldP spid="1048992" grpId="0"/>
      <p:bldP spid="1048992" grpId="1"/>
      <p:bldP spid="1048993" grpId="0"/>
      <p:bldP spid="104899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192"/>
            <a:ext cx="12192000" cy="6858000"/>
          </a:xfrm>
          <a:prstGeom prst="rect">
            <a:avLst/>
          </a:prstGeom>
        </p:spPr>
      </p:pic>
      <p:sp>
        <p:nvSpPr>
          <p:cNvPr id="1048614" name="文本框 39"/>
          <p:cNvSpPr txBox="1"/>
          <p:nvPr/>
        </p:nvSpPr>
        <p:spPr>
          <a:xfrm>
            <a:off x="3443456" y="816735"/>
            <a:ext cx="5361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54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r>
              <a:rPr lang="en-US" altLang="zh-CN" sz="4400" b="1" dirty="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2700000" scaled="1"/>
                </a:gradFill>
                <a:latin typeface="+mn-lt"/>
                <a:ea typeface="+mn-ea"/>
                <a:cs typeface="+mn-ea"/>
                <a:sym typeface="+mn-lt"/>
              </a:rPr>
              <a:t>CONTENTS</a:t>
            </a:r>
            <a:endParaRPr lang="zh-CN" altLang="en-US" sz="4400" b="1" dirty="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accent2">
                      <a:lumMod val="20000"/>
                      <a:lumOff val="80000"/>
                    </a:schemeClr>
                  </a:gs>
                </a:gsLst>
                <a:lin ang="2700000" scaled="1"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48615" name="矩形 41"/>
          <p:cNvSpPr/>
          <p:nvPr/>
        </p:nvSpPr>
        <p:spPr>
          <a:xfrm flipV="1">
            <a:off x="4836000" y="1586176"/>
            <a:ext cx="2520000" cy="216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16" name="矩形 42"/>
          <p:cNvSpPr/>
          <p:nvPr/>
        </p:nvSpPr>
        <p:spPr>
          <a:xfrm rot="2637853">
            <a:off x="1740876" y="2849345"/>
            <a:ext cx="1008000" cy="1008000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8617" name="矩形 43"/>
          <p:cNvSpPr/>
          <p:nvPr/>
        </p:nvSpPr>
        <p:spPr>
          <a:xfrm rot="2637853">
            <a:off x="4417796" y="2849345"/>
            <a:ext cx="1008000" cy="1008000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8618" name="矩形 44"/>
          <p:cNvSpPr/>
          <p:nvPr/>
        </p:nvSpPr>
        <p:spPr>
          <a:xfrm rot="2637853">
            <a:off x="7094716" y="2849345"/>
            <a:ext cx="1008000" cy="1008000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8619" name="矩形 45"/>
          <p:cNvSpPr/>
          <p:nvPr/>
        </p:nvSpPr>
        <p:spPr>
          <a:xfrm rot="2637853">
            <a:off x="9771635" y="2849345"/>
            <a:ext cx="1008000" cy="1008000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3145728" name="直接连接符 56"/>
          <p:cNvCxnSpPr/>
          <p:nvPr/>
        </p:nvCxnSpPr>
        <p:spPr>
          <a:xfrm>
            <a:off x="3070297" y="3377964"/>
            <a:ext cx="1080000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直接连接符 59"/>
          <p:cNvCxnSpPr/>
          <p:nvPr/>
        </p:nvCxnSpPr>
        <p:spPr>
          <a:xfrm>
            <a:off x="5741424" y="3363896"/>
            <a:ext cx="1080000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0" name="直接连接符 60"/>
          <p:cNvCxnSpPr/>
          <p:nvPr/>
        </p:nvCxnSpPr>
        <p:spPr>
          <a:xfrm>
            <a:off x="8398579" y="3369131"/>
            <a:ext cx="10800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20" name="文本框 61"/>
          <p:cNvSpPr txBox="1"/>
          <p:nvPr/>
        </p:nvSpPr>
        <p:spPr>
          <a:xfrm>
            <a:off x="1366085" y="2937846"/>
            <a:ext cx="175758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48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1" name="文本框 62"/>
          <p:cNvSpPr txBox="1"/>
          <p:nvPr/>
        </p:nvSpPr>
        <p:spPr>
          <a:xfrm>
            <a:off x="4043005" y="2937845"/>
            <a:ext cx="175758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48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2" name="文本框 63"/>
          <p:cNvSpPr txBox="1"/>
          <p:nvPr/>
        </p:nvSpPr>
        <p:spPr>
          <a:xfrm>
            <a:off x="6713465" y="2937845"/>
            <a:ext cx="175758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48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3" name="文本框 64"/>
          <p:cNvSpPr txBox="1"/>
          <p:nvPr/>
        </p:nvSpPr>
        <p:spPr>
          <a:xfrm>
            <a:off x="9383925" y="2935542"/>
            <a:ext cx="175758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48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4" name="文本框 65"/>
          <p:cNvSpPr txBox="1"/>
          <p:nvPr/>
        </p:nvSpPr>
        <p:spPr>
          <a:xfrm>
            <a:off x="700779" y="4421105"/>
            <a:ext cx="30881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项目计划</a:t>
            </a:r>
            <a:endParaRPr lang="zh-CN" altLang="en-US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48625" name="文本框 66"/>
          <p:cNvSpPr txBox="1"/>
          <p:nvPr/>
        </p:nvSpPr>
        <p:spPr>
          <a:xfrm>
            <a:off x="3443456" y="4421105"/>
            <a:ext cx="30881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冲刺计划</a:t>
            </a:r>
            <a:endParaRPr lang="zh-CN" altLang="en-US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48626" name="文本框 67"/>
          <p:cNvSpPr txBox="1"/>
          <p:nvPr/>
        </p:nvSpPr>
        <p:spPr>
          <a:xfrm>
            <a:off x="6089300" y="4421105"/>
            <a:ext cx="30881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人员分工</a:t>
            </a:r>
            <a:endParaRPr lang="zh-CN" altLang="en-US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48627" name="文本框 68"/>
          <p:cNvSpPr txBox="1"/>
          <p:nvPr/>
        </p:nvSpPr>
        <p:spPr>
          <a:xfrm>
            <a:off x="8804648" y="4421105"/>
            <a:ext cx="30881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风险分析 </a:t>
            </a:r>
            <a:endParaRPr lang="zh-CN" altLang="en-US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.0"/>
                                          </p:val>
                                        </p:tav>
                                        <p:tav tm="69900">
                                          <p:val>
                                            <p:fltVal val="45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6" presetClass="emph" presetSubtype="0" accel="10000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3" dur="1000" fill="hold"/>
                                        <p:tgtEl>
                                          <p:spTgt spid="10486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1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1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100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1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1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1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100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1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1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1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100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100" fill="hold"/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100" fill="hold"/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100" fill="hold"/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10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375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8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800" tmFilter="0,0; .5, 1; 1, 1"/>
                                        <p:tgtEl>
                                          <p:spTgt spid="104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ccel="10000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44444"/>
                                  </p:iterate>
                                  <p:childTnLst>
                                    <p:animScale>
                                      <p:cBhvr>
                                        <p:cTn id="46" dur="900" fill="hold"/>
                                        <p:tgtEl>
                                          <p:spTgt spid="10486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375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8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8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8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8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800" tmFilter="0,0; .5, 1; 1, 1"/>
                                        <p:tgtEl>
                                          <p:spTgt spid="104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accel="10000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44444"/>
                                  </p:iterate>
                                  <p:childTnLst>
                                    <p:animScale>
                                      <p:cBhvr>
                                        <p:cTn id="55" dur="900" fill="hold"/>
                                        <p:tgtEl>
                                          <p:spTgt spid="10486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375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8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8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800" tmFilter="0,0; .5, 1; 1, 1"/>
                                        <p:tgtEl>
                                          <p:spTgt spid="104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mph" presetSubtype="0" accel="10000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44444"/>
                                  </p:iterate>
                                  <p:childTnLst>
                                    <p:animScale>
                                      <p:cBhvr>
                                        <p:cTn id="64" dur="900" fill="hold"/>
                                        <p:tgtEl>
                                          <p:spTgt spid="10486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375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800" fill="hold"/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800" fill="hold"/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00" fill="hold"/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800" fill="hold"/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800" tmFilter="0,0; .5, 1; 1, 1"/>
                                        <p:tgtEl>
                                          <p:spTgt spid="104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" presetClass="emph" presetSubtype="0" accel="100000" fill="hold" grpId="1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44444"/>
                                  </p:iterate>
                                  <p:childTnLst>
                                    <p:animScale>
                                      <p:cBhvr>
                                        <p:cTn id="73" dur="900" fill="hold"/>
                                        <p:tgtEl>
                                          <p:spTgt spid="10486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4" grpId="1"/>
      <p:bldP spid="1048616" grpId="0" animBg="1"/>
      <p:bldP spid="1048617" grpId="0" animBg="1"/>
      <p:bldP spid="1048618" grpId="0" animBg="1"/>
      <p:bldP spid="1048619" grpId="0" animBg="1"/>
      <p:bldP spid="1048620" grpId="0"/>
      <p:bldP spid="1048620" grpId="1"/>
      <p:bldP spid="1048621" grpId="0"/>
      <p:bldP spid="1048621" grpId="1"/>
      <p:bldP spid="1048622" grpId="0"/>
      <p:bldP spid="1048622" grpId="1"/>
      <p:bldP spid="1048623" grpId="0"/>
      <p:bldP spid="1048623" grpId="1"/>
      <p:bldP spid="1048624" grpId="0"/>
      <p:bldP spid="1048625" grpId="0"/>
      <p:bldP spid="1048626" grpId="0"/>
      <p:bldP spid="10486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4" name="组合 10"/>
          <p:cNvGrpSpPr/>
          <p:nvPr/>
        </p:nvGrpSpPr>
        <p:grpSpPr>
          <a:xfrm>
            <a:off x="2946933" y="2380212"/>
            <a:ext cx="1385888" cy="1385888"/>
            <a:chOff x="4290060" y="1623060"/>
            <a:chExt cx="4076700" cy="4076700"/>
          </a:xfrm>
          <a:solidFill>
            <a:srgbClr val="FFFFFF">
              <a:alpha val="50196"/>
            </a:srgbClr>
          </a:solidFill>
        </p:grpSpPr>
        <p:sp>
          <p:nvSpPr>
            <p:cNvPr id="1048628" name="椭圆 11"/>
            <p:cNvSpPr/>
            <p:nvPr/>
          </p:nvSpPr>
          <p:spPr>
            <a:xfrm>
              <a:off x="4293869" y="1626869"/>
              <a:ext cx="4069080" cy="406908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/>
            </a:p>
          </p:txBody>
        </p:sp>
        <p:sp>
          <p:nvSpPr>
            <p:cNvPr id="1048629" name="空心弧 12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9790447"/>
                <a:gd name="adj2" fmla="val 5694414"/>
                <a:gd name="adj3" fmla="val 46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630" name="空心弧 13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2164466"/>
                <a:gd name="adj2" fmla="val 17961330"/>
                <a:gd name="adj3" fmla="val 33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631" name="空心弧 14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7061968"/>
                <a:gd name="adj2" fmla="val 10784229"/>
                <a:gd name="adj3" fmla="val 35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组合 4"/>
          <p:cNvGrpSpPr/>
          <p:nvPr/>
        </p:nvGrpSpPr>
        <p:grpSpPr>
          <a:xfrm>
            <a:off x="2582602" y="2015881"/>
            <a:ext cx="2114550" cy="2114550"/>
            <a:chOff x="4290060" y="1623060"/>
            <a:chExt cx="4076700" cy="4076700"/>
          </a:xfrm>
          <a:solidFill>
            <a:srgbClr val="FFFFFF">
              <a:alpha val="50196"/>
            </a:srgbClr>
          </a:solidFill>
        </p:grpSpPr>
        <p:sp>
          <p:nvSpPr>
            <p:cNvPr id="1048632" name="椭圆 5"/>
            <p:cNvSpPr/>
            <p:nvPr/>
          </p:nvSpPr>
          <p:spPr>
            <a:xfrm>
              <a:off x="4293870" y="1626870"/>
              <a:ext cx="4069080" cy="406908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 dirty="0"/>
            </a:p>
          </p:txBody>
        </p:sp>
        <p:sp>
          <p:nvSpPr>
            <p:cNvPr id="1048633" name="空心弧 6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6931517"/>
                <a:gd name="adj2" fmla="val 769583"/>
                <a:gd name="adj3" fmla="val 5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634" name="空心弧 7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837630"/>
                <a:gd name="adj2" fmla="val 7591569"/>
                <a:gd name="adj3" fmla="val 3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635" name="空心弧 8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2662719"/>
                <a:gd name="adj2" fmla="val 15581033"/>
                <a:gd name="adj3" fmla="val 35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636" name="空心弧 9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8236269"/>
                <a:gd name="adj2" fmla="val 12105286"/>
                <a:gd name="adj3" fmla="val 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48637" name="文本框 32"/>
          <p:cNvSpPr txBox="1">
            <a:spLocks noChangeArrowheads="1"/>
          </p:cNvSpPr>
          <p:nvPr/>
        </p:nvSpPr>
        <p:spPr bwMode="auto">
          <a:xfrm>
            <a:off x="4888671" y="2520519"/>
            <a:ext cx="4663679" cy="133794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405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项</a:t>
            </a:r>
            <a:r>
              <a:rPr lang="zh-CN" altLang="en-US" sz="405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目计划</a:t>
            </a:r>
            <a:endParaRPr lang="zh-CN" altLang="en-US" sz="4050"/>
          </a:p>
          <a:p>
            <a:pPr algn="dist" eaLnBrk="1" hangingPunct="1"/>
            <a:endParaRPr lang="zh-CN" altLang="en-US" sz="405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048638" name="文本框 33"/>
          <p:cNvSpPr txBox="1">
            <a:spLocks noChangeArrowheads="1"/>
          </p:cNvSpPr>
          <p:nvPr/>
        </p:nvSpPr>
        <p:spPr bwMode="auto">
          <a:xfrm>
            <a:off x="3100993" y="2576478"/>
            <a:ext cx="1322785" cy="10156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01</a:t>
            </a:r>
            <a:endParaRPr lang="zh-CN" altLang="en-US" sz="60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3145731" name="直接连接符 17"/>
          <p:cNvCxnSpPr/>
          <p:nvPr/>
        </p:nvCxnSpPr>
        <p:spPr>
          <a:xfrm>
            <a:off x="4999400" y="3190840"/>
            <a:ext cx="4408884" cy="0"/>
          </a:xfrm>
          <a:prstGeom prst="line">
            <a:avLst/>
          </a:prstGeom>
          <a:ln w="3175">
            <a:solidFill>
              <a:srgbClr val="FFFFFF">
                <a:alpha val="40000"/>
              </a:srgb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486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486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8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048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14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37" grpId="0"/>
      <p:bldP spid="10486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0"/>
              </a:schemeClr>
            </a:gs>
            <a:gs pos="54000">
              <a:schemeClr val="accent5">
                <a:lumMod val="60000"/>
                <a:lumOff val="40000"/>
              </a:schemeClr>
            </a:gs>
            <a:gs pos="100000">
              <a:schemeClr val="bg1">
                <a:alpha val="0"/>
              </a:schemeClr>
            </a:gs>
          </a:gsLst>
          <a:lin ang="0" scaled="0"/>
        </a:gradFill>
        <a:effectLst/>
      </p:bgPr>
    </p:bg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69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4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spPr>
      </p:pic>
      <p:grpSp>
        <p:nvGrpSpPr>
          <p:cNvPr id="47" name="组合 36"/>
          <p:cNvGrpSpPr/>
          <p:nvPr/>
        </p:nvGrpSpPr>
        <p:grpSpPr>
          <a:xfrm>
            <a:off x="3954397" y="2375308"/>
            <a:ext cx="458993" cy="724499"/>
            <a:chOff x="2366682" y="478858"/>
            <a:chExt cx="855233" cy="1349943"/>
          </a:xfrm>
        </p:grpSpPr>
        <p:cxnSp>
          <p:nvCxnSpPr>
            <p:cNvPr id="3145732" name="直接连接符 37"/>
            <p:cNvCxnSpPr/>
            <p:nvPr/>
          </p:nvCxnSpPr>
          <p:spPr>
            <a:xfrm flipV="1">
              <a:off x="2366682" y="774550"/>
              <a:ext cx="817581" cy="1054251"/>
            </a:xfrm>
            <a:prstGeom prst="line">
              <a:avLst/>
            </a:prstGeom>
            <a:ln w="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3" name="直接连接符 38"/>
            <p:cNvCxnSpPr/>
            <p:nvPr/>
          </p:nvCxnSpPr>
          <p:spPr>
            <a:xfrm flipV="1">
              <a:off x="2441986" y="478858"/>
              <a:ext cx="779929" cy="1005699"/>
            </a:xfrm>
            <a:prstGeom prst="line">
              <a:avLst/>
            </a:prstGeom>
            <a:ln w="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组合 39"/>
          <p:cNvGrpSpPr/>
          <p:nvPr/>
        </p:nvGrpSpPr>
        <p:grpSpPr>
          <a:xfrm>
            <a:off x="7973169" y="2375308"/>
            <a:ext cx="458993" cy="724499"/>
            <a:chOff x="2366682" y="478858"/>
            <a:chExt cx="855233" cy="1349943"/>
          </a:xfrm>
        </p:grpSpPr>
        <p:cxnSp>
          <p:nvCxnSpPr>
            <p:cNvPr id="3145734" name="直接连接符 40"/>
            <p:cNvCxnSpPr/>
            <p:nvPr/>
          </p:nvCxnSpPr>
          <p:spPr>
            <a:xfrm flipV="1">
              <a:off x="2366682" y="774550"/>
              <a:ext cx="817581" cy="1054251"/>
            </a:xfrm>
            <a:prstGeom prst="line">
              <a:avLst/>
            </a:prstGeom>
            <a:ln w="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5" name="直接连接符 41"/>
            <p:cNvCxnSpPr/>
            <p:nvPr/>
          </p:nvCxnSpPr>
          <p:spPr>
            <a:xfrm flipV="1">
              <a:off x="2441986" y="478858"/>
              <a:ext cx="779929" cy="1005699"/>
            </a:xfrm>
            <a:prstGeom prst="line">
              <a:avLst/>
            </a:prstGeom>
            <a:ln w="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41" name="矩形 44"/>
          <p:cNvSpPr/>
          <p:nvPr/>
        </p:nvSpPr>
        <p:spPr>
          <a:xfrm>
            <a:off x="1252855" y="1473835"/>
            <a:ext cx="10520680" cy="452310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2400">
                <a:solidFill>
                  <a:schemeClr val="bg2">
                    <a:lumMod val="90000"/>
                  </a:schemeClr>
                </a:solidFill>
                <a:sym typeface="+mn-ea"/>
              </a:rPr>
              <a:t>       </a:t>
            </a:r>
            <a:r>
              <a:rPr lang="zh-CN" altLang="en-US" sz="2400">
                <a:solidFill>
                  <a:schemeClr val="bg2">
                    <a:lumMod val="90000"/>
                  </a:schemeClr>
                </a:solidFill>
                <a:sym typeface="+mn-ea"/>
              </a:rPr>
              <a:t>随着传统社交APP的普及，家人们已经逐渐习惯了以文字聊天为主导的聊天方式，生活中面对面交流的机会越来越少，为了让家庭成员之间接触更亲密、交流更频繁、说话更方便，所以我们团队决定研发《喂？爸》APP，来解决这一迫在眉睫的问题。视频聊天是实时同步的，增强双方间的互动，迅速得到回应，就像线下见面一样，让子女父母，恋人，朋友们实现“见面”。在视频通话中，用户可以选择聊天场景，通过前置摄像头获取到用户面容，通过面容自己和对方生成两个完整的人加载到场景中，实现面对面的视频交流。本项目实现的是一个没有文字和语音的聊天软件。采用android开发架构。本系统的开发过程中的主要工作是社交系统需求分析、社交系统总体设计、社交系统源代码开发、社交系统测试。关键里程碑是制定项目管理计划书、制定需求设计规格说明书初稿、制定系统设计报告初稿、进行家谱系统运行情况的检查与测试。项目所需工具是个人电脑和开发工具。</a:t>
            </a:r>
            <a:endParaRPr lang="zh-CN" altLang="en-US" sz="2400" dirty="0">
              <a:solidFill>
                <a:schemeClr val="bg2">
                  <a:lumMod val="90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grpSp>
        <p:nvGrpSpPr>
          <p:cNvPr id="53" name="组合 54"/>
          <p:cNvGrpSpPr/>
          <p:nvPr/>
        </p:nvGrpSpPr>
        <p:grpSpPr>
          <a:xfrm>
            <a:off x="9415637" y="2016655"/>
            <a:ext cx="1440000" cy="1440000"/>
            <a:chOff x="9359366" y="1821962"/>
            <a:chExt cx="1592828" cy="1592826"/>
          </a:xfrm>
        </p:grpSpPr>
        <p:sp>
          <p:nvSpPr>
            <p:cNvPr id="1048648" name="椭圆 55"/>
            <p:cNvSpPr/>
            <p:nvPr/>
          </p:nvSpPr>
          <p:spPr>
            <a:xfrm>
              <a:off x="9359366" y="1821962"/>
              <a:ext cx="1592828" cy="159282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outerShdw blurRad="76200" dist="25400" dir="5400000" algn="t" rotWithShape="0">
                <a:prstClr val="black">
                  <a:alpha val="3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p>
              <a:pPr algn="ctr"/>
              <a:endParaRPr lang="zh-CN" altLang="en-US" sz="2400">
                <a:solidFill>
                  <a:prstClr val="white"/>
                </a:solidFill>
                <a:latin typeface="Segoe UI" panose="020B0502040204020203" pitchFamily="34" charset="0"/>
                <a:ea typeface="微软雅黑" panose="020B0503020204020204" charset="-122"/>
                <a:sym typeface="Segoe UI" panose="020B0502040204020203" pitchFamily="34" charset="0"/>
              </a:endParaRPr>
            </a:p>
          </p:txBody>
        </p:sp>
        <p:sp>
          <p:nvSpPr>
            <p:cNvPr id="1048649" name="Freeform 298"/>
            <p:cNvSpPr>
              <a:spLocks noEditPoints="1"/>
            </p:cNvSpPr>
            <p:nvPr/>
          </p:nvSpPr>
          <p:spPr bwMode="auto">
            <a:xfrm>
              <a:off x="9907971" y="2363943"/>
              <a:ext cx="597311" cy="597310"/>
            </a:xfrm>
            <a:custGeom>
              <a:avLst/>
              <a:gdLst>
                <a:gd name="T0" fmla="*/ 39 w 79"/>
                <a:gd name="T1" fmla="*/ 37 h 81"/>
                <a:gd name="T2" fmla="*/ 44 w 79"/>
                <a:gd name="T3" fmla="*/ 42 h 81"/>
                <a:gd name="T4" fmla="*/ 48 w 79"/>
                <a:gd name="T5" fmla="*/ 54 h 81"/>
                <a:gd name="T6" fmla="*/ 47 w 79"/>
                <a:gd name="T7" fmla="*/ 66 h 81"/>
                <a:gd name="T8" fmla="*/ 37 w 79"/>
                <a:gd name="T9" fmla="*/ 73 h 81"/>
                <a:gd name="T10" fmla="*/ 28 w 79"/>
                <a:gd name="T11" fmla="*/ 77 h 81"/>
                <a:gd name="T12" fmla="*/ 17 w 79"/>
                <a:gd name="T13" fmla="*/ 76 h 81"/>
                <a:gd name="T14" fmla="*/ 10 w 79"/>
                <a:gd name="T15" fmla="*/ 71 h 81"/>
                <a:gd name="T16" fmla="*/ 5 w 79"/>
                <a:gd name="T17" fmla="*/ 64 h 81"/>
                <a:gd name="T18" fmla="*/ 4 w 79"/>
                <a:gd name="T19" fmla="*/ 53 h 81"/>
                <a:gd name="T20" fmla="*/ 9 w 79"/>
                <a:gd name="T21" fmla="*/ 44 h 81"/>
                <a:gd name="T22" fmla="*/ 15 w 79"/>
                <a:gd name="T23" fmla="*/ 34 h 81"/>
                <a:gd name="T24" fmla="*/ 27 w 79"/>
                <a:gd name="T25" fmla="*/ 33 h 81"/>
                <a:gd name="T26" fmla="*/ 62 w 79"/>
                <a:gd name="T27" fmla="*/ 16 h 81"/>
                <a:gd name="T28" fmla="*/ 54 w 79"/>
                <a:gd name="T29" fmla="*/ 18 h 81"/>
                <a:gd name="T30" fmla="*/ 50 w 79"/>
                <a:gd name="T31" fmla="*/ 21 h 81"/>
                <a:gd name="T32" fmla="*/ 46 w 79"/>
                <a:gd name="T33" fmla="*/ 29 h 81"/>
                <a:gd name="T34" fmla="*/ 46 w 79"/>
                <a:gd name="T35" fmla="*/ 38 h 81"/>
                <a:gd name="T36" fmla="*/ 52 w 79"/>
                <a:gd name="T37" fmla="*/ 43 h 81"/>
                <a:gd name="T38" fmla="*/ 58 w 79"/>
                <a:gd name="T39" fmla="*/ 46 h 81"/>
                <a:gd name="T40" fmla="*/ 66 w 79"/>
                <a:gd name="T41" fmla="*/ 47 h 81"/>
                <a:gd name="T42" fmla="*/ 71 w 79"/>
                <a:gd name="T43" fmla="*/ 44 h 81"/>
                <a:gd name="T44" fmla="*/ 75 w 79"/>
                <a:gd name="T45" fmla="*/ 39 h 81"/>
                <a:gd name="T46" fmla="*/ 76 w 79"/>
                <a:gd name="T47" fmla="*/ 32 h 81"/>
                <a:gd name="T48" fmla="*/ 74 w 79"/>
                <a:gd name="T49" fmla="*/ 25 h 81"/>
                <a:gd name="T50" fmla="*/ 71 w 79"/>
                <a:gd name="T51" fmla="*/ 18 h 81"/>
                <a:gd name="T52" fmla="*/ 67 w 79"/>
                <a:gd name="T53" fmla="*/ 29 h 81"/>
                <a:gd name="T54" fmla="*/ 57 w 79"/>
                <a:gd name="T55" fmla="*/ 37 h 81"/>
                <a:gd name="T56" fmla="*/ 64 w 79"/>
                <a:gd name="T57" fmla="*/ 31 h 81"/>
                <a:gd name="T58" fmla="*/ 60 w 79"/>
                <a:gd name="T59" fmla="*/ 35 h 81"/>
                <a:gd name="T60" fmla="*/ 64 w 79"/>
                <a:gd name="T61" fmla="*/ 31 h 81"/>
                <a:gd name="T62" fmla="*/ 61 w 79"/>
                <a:gd name="T63" fmla="*/ 42 h 81"/>
                <a:gd name="T64" fmla="*/ 63 w 79"/>
                <a:gd name="T65" fmla="*/ 23 h 81"/>
                <a:gd name="T66" fmla="*/ 32 w 79"/>
                <a:gd name="T67" fmla="*/ 0 h 81"/>
                <a:gd name="T68" fmla="*/ 24 w 79"/>
                <a:gd name="T69" fmla="*/ 2 h 81"/>
                <a:gd name="T70" fmla="*/ 20 w 79"/>
                <a:gd name="T71" fmla="*/ 5 h 81"/>
                <a:gd name="T72" fmla="*/ 16 w 79"/>
                <a:gd name="T73" fmla="*/ 13 h 81"/>
                <a:gd name="T74" fmla="*/ 16 w 79"/>
                <a:gd name="T75" fmla="*/ 22 h 81"/>
                <a:gd name="T76" fmla="*/ 22 w 79"/>
                <a:gd name="T77" fmla="*/ 27 h 81"/>
                <a:gd name="T78" fmla="*/ 29 w 79"/>
                <a:gd name="T79" fmla="*/ 31 h 81"/>
                <a:gd name="T80" fmla="*/ 36 w 79"/>
                <a:gd name="T81" fmla="*/ 31 h 81"/>
                <a:gd name="T82" fmla="*/ 41 w 79"/>
                <a:gd name="T83" fmla="*/ 28 h 81"/>
                <a:gd name="T84" fmla="*/ 45 w 79"/>
                <a:gd name="T85" fmla="*/ 23 h 81"/>
                <a:gd name="T86" fmla="*/ 47 w 79"/>
                <a:gd name="T87" fmla="*/ 16 h 81"/>
                <a:gd name="T88" fmla="*/ 44 w 79"/>
                <a:gd name="T89" fmla="*/ 9 h 81"/>
                <a:gd name="T90" fmla="*/ 41 w 79"/>
                <a:gd name="T91" fmla="*/ 2 h 81"/>
                <a:gd name="T92" fmla="*/ 37 w 79"/>
                <a:gd name="T93" fmla="*/ 13 h 81"/>
                <a:gd name="T94" fmla="*/ 28 w 79"/>
                <a:gd name="T95" fmla="*/ 21 h 81"/>
                <a:gd name="T96" fmla="*/ 35 w 79"/>
                <a:gd name="T97" fmla="*/ 15 h 81"/>
                <a:gd name="T98" fmla="*/ 30 w 79"/>
                <a:gd name="T99" fmla="*/ 19 h 81"/>
                <a:gd name="T100" fmla="*/ 35 w 79"/>
                <a:gd name="T101" fmla="*/ 15 h 81"/>
                <a:gd name="T102" fmla="*/ 32 w 79"/>
                <a:gd name="T103" fmla="*/ 26 h 81"/>
                <a:gd name="T104" fmla="*/ 34 w 79"/>
                <a:gd name="T105" fmla="*/ 8 h 81"/>
                <a:gd name="T106" fmla="*/ 15 w 79"/>
                <a:gd name="T107" fmla="*/ 57 h 81"/>
                <a:gd name="T108" fmla="*/ 33 w 79"/>
                <a:gd name="T109" fmla="*/ 57 h 81"/>
                <a:gd name="T110" fmla="*/ 24 w 79"/>
                <a:gd name="T111" fmla="*/ 53 h 81"/>
                <a:gd name="T112" fmla="*/ 24 w 79"/>
                <a:gd name="T113" fmla="*/ 61 h 81"/>
                <a:gd name="T114" fmla="*/ 34 w 79"/>
                <a:gd name="T115" fmla="*/ 47 h 81"/>
                <a:gd name="T116" fmla="*/ 15 w 79"/>
                <a:gd name="T117" fmla="*/ 66 h 81"/>
                <a:gd name="T118" fmla="*/ 34 w 79"/>
                <a:gd name="T119" fmla="*/ 4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" h="81">
                  <a:moveTo>
                    <a:pt x="28" y="37"/>
                  </a:moveTo>
                  <a:cubicBezTo>
                    <a:pt x="29" y="37"/>
                    <a:pt x="30" y="37"/>
                    <a:pt x="32" y="38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6" y="35"/>
                    <a:pt x="38" y="36"/>
                    <a:pt x="39" y="3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2"/>
                    <a:pt x="39" y="42"/>
                  </a:cubicBezTo>
                  <a:cubicBezTo>
                    <a:pt x="39" y="43"/>
                    <a:pt x="40" y="43"/>
                    <a:pt x="40" y="44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5" y="44"/>
                    <a:pt x="46" y="45"/>
                    <a:pt x="47" y="47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2"/>
                    <a:pt x="44" y="53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9" y="56"/>
                    <a:pt x="49" y="58"/>
                    <a:pt x="48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61"/>
                    <a:pt x="44" y="63"/>
                    <a:pt x="43" y="64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46" y="68"/>
                    <a:pt x="45" y="70"/>
                    <a:pt x="44" y="71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0"/>
                    <a:pt x="39" y="71"/>
                    <a:pt x="39" y="71"/>
                  </a:cubicBezTo>
                  <a:cubicBezTo>
                    <a:pt x="38" y="72"/>
                    <a:pt x="38" y="72"/>
                    <a:pt x="37" y="73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7" y="78"/>
                    <a:pt x="36" y="79"/>
                    <a:pt x="34" y="79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30" y="76"/>
                    <a:pt x="29" y="77"/>
                    <a:pt x="28" y="77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5" y="81"/>
                    <a:pt x="23" y="81"/>
                    <a:pt x="21" y="81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0" y="77"/>
                    <a:pt x="18" y="76"/>
                    <a:pt x="17" y="76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3" y="78"/>
                    <a:pt x="11" y="78"/>
                    <a:pt x="10" y="76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1" y="72"/>
                    <a:pt x="10" y="72"/>
                    <a:pt x="10" y="71"/>
                  </a:cubicBezTo>
                  <a:cubicBezTo>
                    <a:pt x="9" y="71"/>
                    <a:pt x="9" y="70"/>
                    <a:pt x="8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3" y="70"/>
                    <a:pt x="2" y="68"/>
                    <a:pt x="2" y="66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3"/>
                    <a:pt x="4" y="61"/>
                    <a:pt x="4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57"/>
                    <a:pt x="0" y="55"/>
                    <a:pt x="0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2"/>
                    <a:pt x="5" y="51"/>
                    <a:pt x="5" y="49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3"/>
                    <a:pt x="9" y="43"/>
                    <a:pt x="10" y="42"/>
                  </a:cubicBezTo>
                  <a:cubicBezTo>
                    <a:pt x="10" y="42"/>
                    <a:pt x="11" y="41"/>
                    <a:pt x="11" y="41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1" y="36"/>
                    <a:pt x="13" y="35"/>
                    <a:pt x="15" y="34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8" y="37"/>
                    <a:pt x="20" y="37"/>
                    <a:pt x="21" y="37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4" y="32"/>
                    <a:pt x="25" y="32"/>
                    <a:pt x="27" y="33"/>
                  </a:cubicBezTo>
                  <a:cubicBezTo>
                    <a:pt x="28" y="37"/>
                    <a:pt x="28" y="37"/>
                    <a:pt x="28" y="37"/>
                  </a:cubicBezTo>
                  <a:close/>
                  <a:moveTo>
                    <a:pt x="66" y="19"/>
                  </a:move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4" y="16"/>
                    <a:pt x="62" y="16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0" y="19"/>
                    <a:pt x="59" y="1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6" y="17"/>
                    <a:pt x="55" y="17"/>
                    <a:pt x="54" y="18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3" y="22"/>
                  </a:cubicBezTo>
                  <a:cubicBezTo>
                    <a:pt x="53" y="22"/>
                    <a:pt x="53" y="22"/>
                    <a:pt x="52" y="23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22"/>
                    <a:pt x="48" y="23"/>
                    <a:pt x="48" y="24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49" y="27"/>
                    <a:pt x="49" y="28"/>
                    <a:pt x="49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30"/>
                    <a:pt x="45" y="31"/>
                    <a:pt x="45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5"/>
                    <a:pt x="49" y="36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9"/>
                    <a:pt x="47" y="40"/>
                    <a:pt x="48" y="41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2"/>
                  </a:cubicBezTo>
                  <a:cubicBezTo>
                    <a:pt x="51" y="42"/>
                    <a:pt x="52" y="42"/>
                    <a:pt x="52" y="43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1" y="46"/>
                    <a:pt x="53" y="47"/>
                    <a:pt x="54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7" y="46"/>
                    <a:pt x="58" y="46"/>
                    <a:pt x="58" y="46"/>
                  </a:cubicBezTo>
                  <a:cubicBezTo>
                    <a:pt x="58" y="49"/>
                    <a:pt x="58" y="49"/>
                    <a:pt x="58" y="49"/>
                  </a:cubicBezTo>
                  <a:cubicBezTo>
                    <a:pt x="60" y="50"/>
                    <a:pt x="61" y="50"/>
                    <a:pt x="62" y="50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4" y="47"/>
                    <a:pt x="65" y="47"/>
                    <a:pt x="66" y="47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70" y="48"/>
                    <a:pt x="71" y="47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0" y="44"/>
                    <a:pt x="71" y="44"/>
                    <a:pt x="71" y="44"/>
                  </a:cubicBezTo>
                  <a:cubicBezTo>
                    <a:pt x="71" y="44"/>
                    <a:pt x="72" y="43"/>
                    <a:pt x="72" y="43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76" y="44"/>
                    <a:pt x="76" y="42"/>
                    <a:pt x="77" y="41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5" y="38"/>
                    <a:pt x="76" y="38"/>
                    <a:pt x="76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5"/>
                    <a:pt x="79" y="34"/>
                    <a:pt x="79" y="3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6" y="30"/>
                    <a:pt x="76" y="29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5"/>
                    <a:pt x="77" y="24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5"/>
                    <a:pt x="74" y="24"/>
                    <a:pt x="73" y="24"/>
                  </a:cubicBezTo>
                  <a:cubicBezTo>
                    <a:pt x="73" y="24"/>
                    <a:pt x="73" y="23"/>
                    <a:pt x="72" y="23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3" y="19"/>
                    <a:pt x="72" y="19"/>
                    <a:pt x="71" y="18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7" y="19"/>
                    <a:pt x="66" y="19"/>
                  </a:cubicBezTo>
                  <a:close/>
                  <a:moveTo>
                    <a:pt x="63" y="27"/>
                  </a:moveTo>
                  <a:cubicBezTo>
                    <a:pt x="65" y="27"/>
                    <a:pt x="66" y="28"/>
                    <a:pt x="67" y="29"/>
                  </a:cubicBezTo>
                  <a:cubicBezTo>
                    <a:pt x="68" y="30"/>
                    <a:pt x="68" y="32"/>
                    <a:pt x="68" y="33"/>
                  </a:cubicBezTo>
                  <a:cubicBezTo>
                    <a:pt x="68" y="35"/>
                    <a:pt x="67" y="37"/>
                    <a:pt x="66" y="38"/>
                  </a:cubicBezTo>
                  <a:cubicBezTo>
                    <a:pt x="65" y="39"/>
                    <a:pt x="63" y="39"/>
                    <a:pt x="62" y="39"/>
                  </a:cubicBezTo>
                  <a:cubicBezTo>
                    <a:pt x="60" y="39"/>
                    <a:pt x="58" y="38"/>
                    <a:pt x="57" y="37"/>
                  </a:cubicBezTo>
                  <a:cubicBezTo>
                    <a:pt x="57" y="35"/>
                    <a:pt x="56" y="34"/>
                    <a:pt x="56" y="32"/>
                  </a:cubicBezTo>
                  <a:cubicBezTo>
                    <a:pt x="56" y="30"/>
                    <a:pt x="57" y="29"/>
                    <a:pt x="58" y="28"/>
                  </a:cubicBezTo>
                  <a:cubicBezTo>
                    <a:pt x="60" y="27"/>
                    <a:pt x="61" y="27"/>
                    <a:pt x="63" y="27"/>
                  </a:cubicBezTo>
                  <a:close/>
                  <a:moveTo>
                    <a:pt x="64" y="31"/>
                  </a:moveTo>
                  <a:cubicBezTo>
                    <a:pt x="65" y="32"/>
                    <a:pt x="65" y="32"/>
                    <a:pt x="65" y="33"/>
                  </a:cubicBezTo>
                  <a:cubicBezTo>
                    <a:pt x="65" y="34"/>
                    <a:pt x="65" y="35"/>
                    <a:pt x="64" y="35"/>
                  </a:cubicBezTo>
                  <a:cubicBezTo>
                    <a:pt x="63" y="35"/>
                    <a:pt x="63" y="36"/>
                    <a:pt x="62" y="36"/>
                  </a:cubicBezTo>
                  <a:cubicBezTo>
                    <a:pt x="61" y="35"/>
                    <a:pt x="61" y="35"/>
                    <a:pt x="60" y="35"/>
                  </a:cubicBezTo>
                  <a:cubicBezTo>
                    <a:pt x="60" y="34"/>
                    <a:pt x="59" y="33"/>
                    <a:pt x="59" y="32"/>
                  </a:cubicBezTo>
                  <a:cubicBezTo>
                    <a:pt x="60" y="32"/>
                    <a:pt x="60" y="31"/>
                    <a:pt x="60" y="31"/>
                  </a:cubicBezTo>
                  <a:cubicBezTo>
                    <a:pt x="61" y="30"/>
                    <a:pt x="62" y="30"/>
                    <a:pt x="63" y="30"/>
                  </a:cubicBezTo>
                  <a:cubicBezTo>
                    <a:pt x="63" y="30"/>
                    <a:pt x="64" y="30"/>
                    <a:pt x="64" y="31"/>
                  </a:cubicBezTo>
                  <a:close/>
                  <a:moveTo>
                    <a:pt x="70" y="27"/>
                  </a:moveTo>
                  <a:cubicBezTo>
                    <a:pt x="71" y="29"/>
                    <a:pt x="72" y="31"/>
                    <a:pt x="72" y="34"/>
                  </a:cubicBezTo>
                  <a:cubicBezTo>
                    <a:pt x="71" y="36"/>
                    <a:pt x="70" y="39"/>
                    <a:pt x="68" y="40"/>
                  </a:cubicBezTo>
                  <a:cubicBezTo>
                    <a:pt x="66" y="42"/>
                    <a:pt x="64" y="42"/>
                    <a:pt x="61" y="42"/>
                  </a:cubicBezTo>
                  <a:cubicBezTo>
                    <a:pt x="59" y="42"/>
                    <a:pt x="56" y="41"/>
                    <a:pt x="55" y="39"/>
                  </a:cubicBezTo>
                  <a:cubicBezTo>
                    <a:pt x="53" y="37"/>
                    <a:pt x="53" y="34"/>
                    <a:pt x="53" y="32"/>
                  </a:cubicBezTo>
                  <a:cubicBezTo>
                    <a:pt x="53" y="29"/>
                    <a:pt x="54" y="27"/>
                    <a:pt x="56" y="25"/>
                  </a:cubicBezTo>
                  <a:cubicBezTo>
                    <a:pt x="58" y="24"/>
                    <a:pt x="61" y="23"/>
                    <a:pt x="63" y="23"/>
                  </a:cubicBezTo>
                  <a:cubicBezTo>
                    <a:pt x="66" y="24"/>
                    <a:pt x="68" y="25"/>
                    <a:pt x="70" y="27"/>
                  </a:cubicBezTo>
                  <a:close/>
                  <a:moveTo>
                    <a:pt x="36" y="3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4" y="0"/>
                    <a:pt x="32" y="0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0" y="3"/>
                    <a:pt x="29" y="3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6" y="1"/>
                    <a:pt x="25" y="1"/>
                    <a:pt x="24" y="2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9" y="6"/>
                    <a:pt x="18" y="7"/>
                    <a:pt x="18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19" y="12"/>
                    <a:pt x="19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4"/>
                    <a:pt x="15" y="16"/>
                    <a:pt x="16" y="1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9"/>
                    <a:pt x="19" y="20"/>
                    <a:pt x="19" y="20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4"/>
                    <a:pt x="18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1" y="25"/>
                    <a:pt x="22" y="26"/>
                  </a:cubicBezTo>
                  <a:cubicBezTo>
                    <a:pt x="22" y="26"/>
                    <a:pt x="22" y="26"/>
                    <a:pt x="22" y="27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2" y="30"/>
                    <a:pt x="23" y="31"/>
                    <a:pt x="24" y="32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7" y="30"/>
                    <a:pt x="28" y="30"/>
                    <a:pt x="29" y="31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1" y="34"/>
                    <a:pt x="33" y="34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4" y="31"/>
                    <a:pt x="35" y="31"/>
                    <a:pt x="36" y="31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9" y="33"/>
                    <a:pt x="40" y="32"/>
                    <a:pt x="41" y="31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8"/>
                    <a:pt x="41" y="28"/>
                  </a:cubicBezTo>
                  <a:cubicBezTo>
                    <a:pt x="42" y="28"/>
                    <a:pt x="42" y="27"/>
                    <a:pt x="43" y="27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6" y="28"/>
                    <a:pt x="47" y="27"/>
                    <a:pt x="47" y="25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3"/>
                    <a:pt x="46" y="22"/>
                    <a:pt x="46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0"/>
                    <a:pt x="50" y="18"/>
                    <a:pt x="49" y="17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7" y="15"/>
                    <a:pt x="47" y="14"/>
                    <a:pt x="46" y="13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1"/>
                    <a:pt x="48" y="9"/>
                    <a:pt x="47" y="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9"/>
                    <a:pt x="44" y="8"/>
                    <a:pt x="44" y="8"/>
                  </a:cubicBezTo>
                  <a:cubicBezTo>
                    <a:pt x="43" y="8"/>
                    <a:pt x="43" y="7"/>
                    <a:pt x="43" y="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3" y="4"/>
                    <a:pt x="42" y="3"/>
                    <a:pt x="41" y="2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6" y="3"/>
                  </a:cubicBezTo>
                  <a:close/>
                  <a:moveTo>
                    <a:pt x="33" y="11"/>
                  </a:moveTo>
                  <a:cubicBezTo>
                    <a:pt x="35" y="11"/>
                    <a:pt x="36" y="12"/>
                    <a:pt x="37" y="13"/>
                  </a:cubicBezTo>
                  <a:cubicBezTo>
                    <a:pt x="38" y="14"/>
                    <a:pt x="39" y="16"/>
                    <a:pt x="39" y="18"/>
                  </a:cubicBezTo>
                  <a:cubicBezTo>
                    <a:pt x="38" y="19"/>
                    <a:pt x="38" y="21"/>
                    <a:pt x="36" y="22"/>
                  </a:cubicBezTo>
                  <a:cubicBezTo>
                    <a:pt x="35" y="23"/>
                    <a:pt x="34" y="23"/>
                    <a:pt x="32" y="23"/>
                  </a:cubicBezTo>
                  <a:cubicBezTo>
                    <a:pt x="30" y="23"/>
                    <a:pt x="29" y="22"/>
                    <a:pt x="28" y="21"/>
                  </a:cubicBezTo>
                  <a:cubicBezTo>
                    <a:pt x="27" y="20"/>
                    <a:pt x="26" y="18"/>
                    <a:pt x="27" y="16"/>
                  </a:cubicBezTo>
                  <a:cubicBezTo>
                    <a:pt x="27" y="15"/>
                    <a:pt x="28" y="13"/>
                    <a:pt x="29" y="12"/>
                  </a:cubicBezTo>
                  <a:cubicBezTo>
                    <a:pt x="30" y="11"/>
                    <a:pt x="32" y="11"/>
                    <a:pt x="33" y="11"/>
                  </a:cubicBezTo>
                  <a:close/>
                  <a:moveTo>
                    <a:pt x="35" y="15"/>
                  </a:moveTo>
                  <a:cubicBezTo>
                    <a:pt x="35" y="16"/>
                    <a:pt x="35" y="16"/>
                    <a:pt x="35" y="17"/>
                  </a:cubicBezTo>
                  <a:cubicBezTo>
                    <a:pt x="35" y="18"/>
                    <a:pt x="35" y="19"/>
                    <a:pt x="34" y="19"/>
                  </a:cubicBezTo>
                  <a:cubicBezTo>
                    <a:pt x="34" y="20"/>
                    <a:pt x="33" y="20"/>
                    <a:pt x="32" y="20"/>
                  </a:cubicBezTo>
                  <a:cubicBezTo>
                    <a:pt x="32" y="20"/>
                    <a:pt x="31" y="19"/>
                    <a:pt x="30" y="19"/>
                  </a:cubicBezTo>
                  <a:cubicBezTo>
                    <a:pt x="30" y="18"/>
                    <a:pt x="30" y="17"/>
                    <a:pt x="30" y="17"/>
                  </a:cubicBezTo>
                  <a:cubicBezTo>
                    <a:pt x="30" y="16"/>
                    <a:pt x="30" y="15"/>
                    <a:pt x="31" y="15"/>
                  </a:cubicBezTo>
                  <a:cubicBezTo>
                    <a:pt x="31" y="14"/>
                    <a:pt x="32" y="14"/>
                    <a:pt x="33" y="14"/>
                  </a:cubicBezTo>
                  <a:cubicBezTo>
                    <a:pt x="34" y="14"/>
                    <a:pt x="34" y="15"/>
                    <a:pt x="35" y="15"/>
                  </a:cubicBezTo>
                  <a:close/>
                  <a:moveTo>
                    <a:pt x="40" y="11"/>
                  </a:moveTo>
                  <a:cubicBezTo>
                    <a:pt x="41" y="13"/>
                    <a:pt x="42" y="15"/>
                    <a:pt x="42" y="18"/>
                  </a:cubicBezTo>
                  <a:cubicBezTo>
                    <a:pt x="42" y="20"/>
                    <a:pt x="40" y="23"/>
                    <a:pt x="38" y="24"/>
                  </a:cubicBezTo>
                  <a:cubicBezTo>
                    <a:pt x="37" y="26"/>
                    <a:pt x="34" y="26"/>
                    <a:pt x="32" y="26"/>
                  </a:cubicBezTo>
                  <a:cubicBezTo>
                    <a:pt x="29" y="26"/>
                    <a:pt x="27" y="25"/>
                    <a:pt x="25" y="23"/>
                  </a:cubicBezTo>
                  <a:cubicBezTo>
                    <a:pt x="24" y="21"/>
                    <a:pt x="23" y="18"/>
                    <a:pt x="23" y="16"/>
                  </a:cubicBezTo>
                  <a:cubicBezTo>
                    <a:pt x="24" y="13"/>
                    <a:pt x="25" y="11"/>
                    <a:pt x="27" y="10"/>
                  </a:cubicBezTo>
                  <a:cubicBezTo>
                    <a:pt x="29" y="8"/>
                    <a:pt x="31" y="7"/>
                    <a:pt x="34" y="8"/>
                  </a:cubicBezTo>
                  <a:cubicBezTo>
                    <a:pt x="36" y="8"/>
                    <a:pt x="38" y="9"/>
                    <a:pt x="40" y="11"/>
                  </a:cubicBezTo>
                  <a:close/>
                  <a:moveTo>
                    <a:pt x="24" y="48"/>
                  </a:moveTo>
                  <a:cubicBezTo>
                    <a:pt x="22" y="48"/>
                    <a:pt x="20" y="49"/>
                    <a:pt x="18" y="50"/>
                  </a:cubicBezTo>
                  <a:cubicBezTo>
                    <a:pt x="16" y="52"/>
                    <a:pt x="15" y="54"/>
                    <a:pt x="15" y="57"/>
                  </a:cubicBezTo>
                  <a:cubicBezTo>
                    <a:pt x="15" y="59"/>
                    <a:pt x="16" y="61"/>
                    <a:pt x="18" y="63"/>
                  </a:cubicBezTo>
                  <a:cubicBezTo>
                    <a:pt x="20" y="65"/>
                    <a:pt x="22" y="65"/>
                    <a:pt x="24" y="65"/>
                  </a:cubicBezTo>
                  <a:cubicBezTo>
                    <a:pt x="27" y="65"/>
                    <a:pt x="29" y="65"/>
                    <a:pt x="30" y="63"/>
                  </a:cubicBezTo>
                  <a:cubicBezTo>
                    <a:pt x="32" y="61"/>
                    <a:pt x="33" y="59"/>
                    <a:pt x="33" y="57"/>
                  </a:cubicBezTo>
                  <a:cubicBezTo>
                    <a:pt x="33" y="54"/>
                    <a:pt x="32" y="52"/>
                    <a:pt x="30" y="50"/>
                  </a:cubicBezTo>
                  <a:cubicBezTo>
                    <a:pt x="29" y="49"/>
                    <a:pt x="27" y="48"/>
                    <a:pt x="24" y="48"/>
                  </a:cubicBezTo>
                  <a:close/>
                  <a:moveTo>
                    <a:pt x="27" y="54"/>
                  </a:moveTo>
                  <a:cubicBezTo>
                    <a:pt x="26" y="53"/>
                    <a:pt x="25" y="53"/>
                    <a:pt x="24" y="53"/>
                  </a:cubicBezTo>
                  <a:cubicBezTo>
                    <a:pt x="23" y="53"/>
                    <a:pt x="22" y="53"/>
                    <a:pt x="21" y="54"/>
                  </a:cubicBezTo>
                  <a:cubicBezTo>
                    <a:pt x="21" y="55"/>
                    <a:pt x="20" y="56"/>
                    <a:pt x="20" y="57"/>
                  </a:cubicBezTo>
                  <a:cubicBezTo>
                    <a:pt x="20" y="58"/>
                    <a:pt x="21" y="59"/>
                    <a:pt x="21" y="60"/>
                  </a:cubicBezTo>
                  <a:cubicBezTo>
                    <a:pt x="22" y="60"/>
                    <a:pt x="23" y="61"/>
                    <a:pt x="24" y="61"/>
                  </a:cubicBezTo>
                  <a:cubicBezTo>
                    <a:pt x="25" y="61"/>
                    <a:pt x="26" y="60"/>
                    <a:pt x="27" y="60"/>
                  </a:cubicBezTo>
                  <a:cubicBezTo>
                    <a:pt x="28" y="59"/>
                    <a:pt x="28" y="58"/>
                    <a:pt x="28" y="57"/>
                  </a:cubicBezTo>
                  <a:cubicBezTo>
                    <a:pt x="28" y="56"/>
                    <a:pt x="28" y="55"/>
                    <a:pt x="27" y="54"/>
                  </a:cubicBezTo>
                  <a:close/>
                  <a:moveTo>
                    <a:pt x="34" y="47"/>
                  </a:moveTo>
                  <a:cubicBezTo>
                    <a:pt x="31" y="45"/>
                    <a:pt x="28" y="43"/>
                    <a:pt x="24" y="43"/>
                  </a:cubicBezTo>
                  <a:cubicBezTo>
                    <a:pt x="21" y="43"/>
                    <a:pt x="17" y="45"/>
                    <a:pt x="15" y="47"/>
                  </a:cubicBezTo>
                  <a:cubicBezTo>
                    <a:pt x="12" y="50"/>
                    <a:pt x="11" y="53"/>
                    <a:pt x="11" y="57"/>
                  </a:cubicBezTo>
                  <a:cubicBezTo>
                    <a:pt x="11" y="60"/>
                    <a:pt x="12" y="64"/>
                    <a:pt x="15" y="66"/>
                  </a:cubicBezTo>
                  <a:cubicBezTo>
                    <a:pt x="17" y="69"/>
                    <a:pt x="21" y="70"/>
                    <a:pt x="24" y="70"/>
                  </a:cubicBezTo>
                  <a:cubicBezTo>
                    <a:pt x="28" y="70"/>
                    <a:pt x="31" y="69"/>
                    <a:pt x="34" y="66"/>
                  </a:cubicBezTo>
                  <a:cubicBezTo>
                    <a:pt x="36" y="64"/>
                    <a:pt x="38" y="60"/>
                    <a:pt x="38" y="57"/>
                  </a:cubicBezTo>
                  <a:cubicBezTo>
                    <a:pt x="38" y="53"/>
                    <a:pt x="36" y="50"/>
                    <a:pt x="34" y="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  <a:latin typeface="Segoe UI" panose="020B0502040204020203" pitchFamily="34" charset="0"/>
                <a:ea typeface="微软雅黑" panose="020B0503020204020204" charset="-122"/>
                <a:sym typeface="Segoe UI" panose="020B0502040204020203" pitchFamily="34" charset="0"/>
              </a:endParaRPr>
            </a:p>
          </p:txBody>
        </p:sp>
      </p:grpSp>
      <p:sp>
        <p:nvSpPr>
          <p:cNvPr id="1048652" name="矩形 27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3" name="矩形 30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4" name="文本框 1"/>
          <p:cNvSpPr txBox="1"/>
          <p:nvPr/>
        </p:nvSpPr>
        <p:spPr>
          <a:xfrm>
            <a:off x="4911081" y="481910"/>
            <a:ext cx="23692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项目概述</a:t>
            </a:r>
            <a:endParaRPr lang="zh-CN" altLang="en-US" sz="3600" b="1" spc="6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755" name="矩形 67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6" name="矩形 68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7" name="文本框 69"/>
          <p:cNvSpPr txBox="1"/>
          <p:nvPr/>
        </p:nvSpPr>
        <p:spPr>
          <a:xfrm>
            <a:off x="4776037" y="426976"/>
            <a:ext cx="27931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  <a:sym typeface="+mn-ea"/>
              </a:rPr>
              <a:t>项目</a:t>
            </a:r>
            <a:r>
              <a:rPr lang="zh-CN" altLang="en-US" sz="40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  <a:sym typeface="+mn-ea"/>
              </a:rPr>
              <a:t>计划</a:t>
            </a:r>
            <a:endParaRPr lang="zh-CN" altLang="en-US" sz="3200"/>
          </a:p>
          <a:p>
            <a:pPr algn="ctr"/>
            <a:endParaRPr lang="zh-CN" altLang="en-US" sz="32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029970" y="1158875"/>
          <a:ext cx="9268460" cy="55619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4230"/>
                <a:gridCol w="4634230"/>
              </a:tblGrid>
              <a:tr h="3657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时间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任务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9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2019.3.28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确定项目管理初稿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46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2019.3.29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完成需求设计规格说明书初稿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58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2019.3.30-2019.4.13第一次迭代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1.完成登录界面的设计与实现（登录、注册、忘记密码）2.完成主界面的设计与实现3.完成个人信息的创建4.实现前端提交表单数据后端数据处理任务5.实现简单的视频传输6.实现好友系统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26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2019.4.14-2019.5.4第二次迭代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1.完成视频通信时脸部的获取2.完成脸部与虚拟人物的拼接3.完成虚拟场景的创建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39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2019.5.5-2019.5.25第三次迭代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1" spc="600" dirty="0">
                          <a:gradFill>
                            <a:gsLst>
                              <a:gs pos="0">
                                <a:schemeClr val="accent5">
                                  <a:lumMod val="75000"/>
                                </a:schemeClr>
                              </a:gs>
                              <a:gs pos="100000">
                                <a:schemeClr val="bg1"/>
                              </a:gs>
                            </a:gsLst>
                            <a:lin ang="2700000" scaled="0"/>
                          </a:gradFill>
                        </a:rPr>
                        <a:t>1.完成多人视频通话的功能2.完成其他辅助功能与设置相关功能</a:t>
                      </a:r>
                      <a:endParaRPr lang="zh-CN" altLang="en-US" sz="2000" b="1" spc="600" dirty="0">
                        <a:gradFill>
                          <a:gsLst>
                            <a:gs pos="0">
                              <a:schemeClr val="accent5">
                                <a:lumMod val="75000"/>
                              </a:schemeClr>
                            </a:gs>
                            <a:gs pos="100000">
                              <a:schemeClr val="bg1"/>
                            </a:gs>
                          </a:gsLst>
                          <a:lin ang="2700000" scaled="0"/>
                        </a:gradFill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21"/>
            <a:ext cx="12192000" cy="6858000"/>
          </a:xfrm>
          <a:prstGeom prst="rect">
            <a:avLst/>
          </a:prstGeom>
        </p:spPr>
      </p:pic>
      <p:grpSp>
        <p:nvGrpSpPr>
          <p:cNvPr id="63" name="Group 82"/>
          <p:cNvGrpSpPr/>
          <p:nvPr/>
        </p:nvGrpSpPr>
        <p:grpSpPr>
          <a:xfrm>
            <a:off x="8076167" y="3543754"/>
            <a:ext cx="3987935" cy="3086873"/>
            <a:chOff x="7641872" y="2363672"/>
            <a:chExt cx="4159613" cy="3219762"/>
          </a:xfrm>
        </p:grpSpPr>
        <p:grpSp>
          <p:nvGrpSpPr>
            <p:cNvPr id="64" name="Group 48"/>
            <p:cNvGrpSpPr/>
            <p:nvPr/>
          </p:nvGrpSpPr>
          <p:grpSpPr>
            <a:xfrm rot="18900000">
              <a:off x="7641872" y="2363672"/>
              <a:ext cx="4159613" cy="3219762"/>
              <a:chOff x="1033463" y="1806575"/>
              <a:chExt cx="4789488" cy="3566742"/>
            </a:xfrm>
          </p:grpSpPr>
          <p:sp>
            <p:nvSpPr>
              <p:cNvPr id="1048707" name="Freeform 6"/>
              <p:cNvSpPr/>
              <p:nvPr/>
            </p:nvSpPr>
            <p:spPr bwMode="auto">
              <a:xfrm>
                <a:off x="3954463" y="2530475"/>
                <a:ext cx="935038" cy="985837"/>
              </a:xfrm>
              <a:custGeom>
                <a:avLst/>
                <a:gdLst>
                  <a:gd name="T0" fmla="*/ 589 w 589"/>
                  <a:gd name="T1" fmla="*/ 0 h 621"/>
                  <a:gd name="T2" fmla="*/ 454 w 589"/>
                  <a:gd name="T3" fmla="*/ 379 h 621"/>
                  <a:gd name="T4" fmla="*/ 0 w 589"/>
                  <a:gd name="T5" fmla="*/ 621 h 621"/>
                  <a:gd name="T6" fmla="*/ 132 w 589"/>
                  <a:gd name="T7" fmla="*/ 240 h 621"/>
                  <a:gd name="T8" fmla="*/ 589 w 589"/>
                  <a:gd name="T9" fmla="*/ 0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9" h="621">
                    <a:moveTo>
                      <a:pt x="589" y="0"/>
                    </a:moveTo>
                    <a:lnTo>
                      <a:pt x="454" y="379"/>
                    </a:lnTo>
                    <a:lnTo>
                      <a:pt x="0" y="621"/>
                    </a:lnTo>
                    <a:lnTo>
                      <a:pt x="132" y="240"/>
                    </a:lnTo>
                    <a:lnTo>
                      <a:pt x="58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08" name="Freeform 7"/>
              <p:cNvSpPr/>
              <p:nvPr/>
            </p:nvSpPr>
            <p:spPr bwMode="auto">
              <a:xfrm>
                <a:off x="2260601" y="2593182"/>
                <a:ext cx="1901825" cy="925512"/>
              </a:xfrm>
              <a:custGeom>
                <a:avLst/>
                <a:gdLst>
                  <a:gd name="T0" fmla="*/ 168 w 506"/>
                  <a:gd name="T1" fmla="*/ 160 h 246"/>
                  <a:gd name="T2" fmla="*/ 184 w 506"/>
                  <a:gd name="T3" fmla="*/ 160 h 246"/>
                  <a:gd name="T4" fmla="*/ 210 w 506"/>
                  <a:gd name="T5" fmla="*/ 162 h 246"/>
                  <a:gd name="T6" fmla="*/ 227 w 506"/>
                  <a:gd name="T7" fmla="*/ 163 h 246"/>
                  <a:gd name="T8" fmla="*/ 252 w 506"/>
                  <a:gd name="T9" fmla="*/ 167 h 246"/>
                  <a:gd name="T10" fmla="*/ 271 w 506"/>
                  <a:gd name="T11" fmla="*/ 170 h 246"/>
                  <a:gd name="T12" fmla="*/ 304 w 506"/>
                  <a:gd name="T13" fmla="*/ 178 h 246"/>
                  <a:gd name="T14" fmla="*/ 322 w 506"/>
                  <a:gd name="T15" fmla="*/ 184 h 246"/>
                  <a:gd name="T16" fmla="*/ 342 w 506"/>
                  <a:gd name="T17" fmla="*/ 190 h 246"/>
                  <a:gd name="T18" fmla="*/ 358 w 506"/>
                  <a:gd name="T19" fmla="*/ 196 h 246"/>
                  <a:gd name="T20" fmla="*/ 376 w 506"/>
                  <a:gd name="T21" fmla="*/ 203 h 246"/>
                  <a:gd name="T22" fmla="*/ 391 w 506"/>
                  <a:gd name="T23" fmla="*/ 210 h 246"/>
                  <a:gd name="T24" fmla="*/ 405 w 506"/>
                  <a:gd name="T25" fmla="*/ 217 h 246"/>
                  <a:gd name="T26" fmla="*/ 425 w 506"/>
                  <a:gd name="T27" fmla="*/ 227 h 246"/>
                  <a:gd name="T28" fmla="*/ 449 w 506"/>
                  <a:gd name="T29" fmla="*/ 242 h 246"/>
                  <a:gd name="T30" fmla="*/ 497 w 506"/>
                  <a:gd name="T31" fmla="*/ 76 h 246"/>
                  <a:gd name="T32" fmla="*/ 481 w 506"/>
                  <a:gd name="T33" fmla="*/ 67 h 246"/>
                  <a:gd name="T34" fmla="*/ 462 w 506"/>
                  <a:gd name="T35" fmla="*/ 57 h 246"/>
                  <a:gd name="T36" fmla="*/ 452 w 506"/>
                  <a:gd name="T37" fmla="*/ 52 h 246"/>
                  <a:gd name="T38" fmla="*/ 437 w 506"/>
                  <a:gd name="T39" fmla="*/ 45 h 246"/>
                  <a:gd name="T40" fmla="*/ 423 w 506"/>
                  <a:gd name="T41" fmla="*/ 39 h 246"/>
                  <a:gd name="T42" fmla="*/ 411 w 506"/>
                  <a:gd name="T43" fmla="*/ 35 h 246"/>
                  <a:gd name="T44" fmla="*/ 390 w 506"/>
                  <a:gd name="T45" fmla="*/ 27 h 246"/>
                  <a:gd name="T46" fmla="*/ 377 w 506"/>
                  <a:gd name="T47" fmla="*/ 23 h 246"/>
                  <a:gd name="T48" fmla="*/ 360 w 506"/>
                  <a:gd name="T49" fmla="*/ 18 h 246"/>
                  <a:gd name="T50" fmla="*/ 327 w 506"/>
                  <a:gd name="T51" fmla="*/ 10 h 246"/>
                  <a:gd name="T52" fmla="*/ 310 w 506"/>
                  <a:gd name="T53" fmla="*/ 6 h 246"/>
                  <a:gd name="T54" fmla="*/ 294 w 506"/>
                  <a:gd name="T55" fmla="*/ 4 h 246"/>
                  <a:gd name="T56" fmla="*/ 268 w 506"/>
                  <a:gd name="T57" fmla="*/ 1 h 246"/>
                  <a:gd name="T58" fmla="*/ 250 w 506"/>
                  <a:gd name="T59" fmla="*/ 0 h 246"/>
                  <a:gd name="T60" fmla="*/ 225 w 506"/>
                  <a:gd name="T61" fmla="*/ 0 h 246"/>
                  <a:gd name="T62" fmla="*/ 209 w 506"/>
                  <a:gd name="T63" fmla="*/ 1 h 246"/>
                  <a:gd name="T64" fmla="*/ 196 w 506"/>
                  <a:gd name="T65" fmla="*/ 2 h 246"/>
                  <a:gd name="T66" fmla="*/ 170 w 506"/>
                  <a:gd name="T67" fmla="*/ 6 h 246"/>
                  <a:gd name="T68" fmla="*/ 151 w 506"/>
                  <a:gd name="T69" fmla="*/ 10 h 246"/>
                  <a:gd name="T70" fmla="*/ 140 w 506"/>
                  <a:gd name="T71" fmla="*/ 14 h 246"/>
                  <a:gd name="T72" fmla="*/ 127 w 506"/>
                  <a:gd name="T73" fmla="*/ 18 h 246"/>
                  <a:gd name="T74" fmla="*/ 112 w 506"/>
                  <a:gd name="T75" fmla="*/ 25 h 246"/>
                  <a:gd name="T76" fmla="*/ 100 w 506"/>
                  <a:gd name="T77" fmla="*/ 32 h 246"/>
                  <a:gd name="T78" fmla="*/ 91 w 506"/>
                  <a:gd name="T79" fmla="*/ 39 h 246"/>
                  <a:gd name="T80" fmla="*/ 85 w 506"/>
                  <a:gd name="T81" fmla="*/ 44 h 246"/>
                  <a:gd name="T82" fmla="*/ 73 w 506"/>
                  <a:gd name="T83" fmla="*/ 56 h 246"/>
                  <a:gd name="T84" fmla="*/ 67 w 506"/>
                  <a:gd name="T85" fmla="*/ 63 h 246"/>
                  <a:gd name="T86" fmla="*/ 62 w 506"/>
                  <a:gd name="T87" fmla="*/ 72 h 246"/>
                  <a:gd name="T88" fmla="*/ 59 w 506"/>
                  <a:gd name="T89" fmla="*/ 79 h 246"/>
                  <a:gd name="T90" fmla="*/ 3 w 506"/>
                  <a:gd name="T91" fmla="*/ 239 h 246"/>
                  <a:gd name="T92" fmla="*/ 7 w 506"/>
                  <a:gd name="T93" fmla="*/ 230 h 246"/>
                  <a:gd name="T94" fmla="*/ 16 w 506"/>
                  <a:gd name="T95" fmla="*/ 217 h 246"/>
                  <a:gd name="T96" fmla="*/ 23 w 506"/>
                  <a:gd name="T97" fmla="*/ 210 h 246"/>
                  <a:gd name="T98" fmla="*/ 35 w 506"/>
                  <a:gd name="T99" fmla="*/ 199 h 246"/>
                  <a:gd name="T100" fmla="*/ 44 w 506"/>
                  <a:gd name="T101" fmla="*/ 193 h 246"/>
                  <a:gd name="T102" fmla="*/ 60 w 506"/>
                  <a:gd name="T103" fmla="*/ 184 h 246"/>
                  <a:gd name="T104" fmla="*/ 72 w 506"/>
                  <a:gd name="T105" fmla="*/ 178 h 246"/>
                  <a:gd name="T106" fmla="*/ 90 w 506"/>
                  <a:gd name="T107" fmla="*/ 172 h 246"/>
                  <a:gd name="T108" fmla="*/ 106 w 506"/>
                  <a:gd name="T109" fmla="*/ 168 h 246"/>
                  <a:gd name="T110" fmla="*/ 129 w 506"/>
                  <a:gd name="T111" fmla="*/ 164 h 246"/>
                  <a:gd name="T112" fmla="*/ 153 w 506"/>
                  <a:gd name="T113" fmla="*/ 161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6" h="246">
                    <a:moveTo>
                      <a:pt x="153" y="161"/>
                    </a:moveTo>
                    <a:cubicBezTo>
                      <a:pt x="154" y="161"/>
                      <a:pt x="155" y="161"/>
                      <a:pt x="156" y="161"/>
                    </a:cubicBezTo>
                    <a:cubicBezTo>
                      <a:pt x="160" y="161"/>
                      <a:pt x="164" y="160"/>
                      <a:pt x="168" y="160"/>
                    </a:cubicBezTo>
                    <a:cubicBezTo>
                      <a:pt x="168" y="160"/>
                      <a:pt x="168" y="160"/>
                      <a:pt x="168" y="160"/>
                    </a:cubicBezTo>
                    <a:cubicBezTo>
                      <a:pt x="172" y="160"/>
                      <a:pt x="177" y="160"/>
                      <a:pt x="181" y="160"/>
                    </a:cubicBezTo>
                    <a:cubicBezTo>
                      <a:pt x="182" y="160"/>
                      <a:pt x="183" y="160"/>
                      <a:pt x="184" y="160"/>
                    </a:cubicBezTo>
                    <a:cubicBezTo>
                      <a:pt x="188" y="160"/>
                      <a:pt x="191" y="160"/>
                      <a:pt x="194" y="161"/>
                    </a:cubicBezTo>
                    <a:cubicBezTo>
                      <a:pt x="195" y="161"/>
                      <a:pt x="196" y="161"/>
                      <a:pt x="197" y="161"/>
                    </a:cubicBezTo>
                    <a:cubicBezTo>
                      <a:pt x="201" y="161"/>
                      <a:pt x="206" y="161"/>
                      <a:pt x="210" y="162"/>
                    </a:cubicBezTo>
                    <a:cubicBezTo>
                      <a:pt x="211" y="162"/>
                      <a:pt x="211" y="162"/>
                      <a:pt x="212" y="162"/>
                    </a:cubicBezTo>
                    <a:cubicBezTo>
                      <a:pt x="216" y="162"/>
                      <a:pt x="219" y="162"/>
                      <a:pt x="223" y="163"/>
                    </a:cubicBezTo>
                    <a:cubicBezTo>
                      <a:pt x="224" y="163"/>
                      <a:pt x="225" y="163"/>
                      <a:pt x="227" y="163"/>
                    </a:cubicBezTo>
                    <a:cubicBezTo>
                      <a:pt x="230" y="164"/>
                      <a:pt x="234" y="164"/>
                      <a:pt x="237" y="164"/>
                    </a:cubicBezTo>
                    <a:cubicBezTo>
                      <a:pt x="238" y="165"/>
                      <a:pt x="239" y="165"/>
                      <a:pt x="240" y="165"/>
                    </a:cubicBezTo>
                    <a:cubicBezTo>
                      <a:pt x="244" y="165"/>
                      <a:pt x="248" y="166"/>
                      <a:pt x="252" y="167"/>
                    </a:cubicBezTo>
                    <a:cubicBezTo>
                      <a:pt x="253" y="167"/>
                      <a:pt x="254" y="167"/>
                      <a:pt x="255" y="167"/>
                    </a:cubicBezTo>
                    <a:cubicBezTo>
                      <a:pt x="260" y="168"/>
                      <a:pt x="264" y="169"/>
                      <a:pt x="269" y="170"/>
                    </a:cubicBezTo>
                    <a:cubicBezTo>
                      <a:pt x="270" y="170"/>
                      <a:pt x="270" y="170"/>
                      <a:pt x="271" y="170"/>
                    </a:cubicBezTo>
                    <a:cubicBezTo>
                      <a:pt x="276" y="171"/>
                      <a:pt x="281" y="172"/>
                      <a:pt x="286" y="174"/>
                    </a:cubicBezTo>
                    <a:cubicBezTo>
                      <a:pt x="287" y="174"/>
                      <a:pt x="288" y="174"/>
                      <a:pt x="289" y="174"/>
                    </a:cubicBezTo>
                    <a:cubicBezTo>
                      <a:pt x="294" y="176"/>
                      <a:pt x="299" y="177"/>
                      <a:pt x="304" y="178"/>
                    </a:cubicBezTo>
                    <a:cubicBezTo>
                      <a:pt x="304" y="178"/>
                      <a:pt x="305" y="178"/>
                      <a:pt x="305" y="179"/>
                    </a:cubicBezTo>
                    <a:cubicBezTo>
                      <a:pt x="310" y="180"/>
                      <a:pt x="315" y="181"/>
                      <a:pt x="319" y="183"/>
                    </a:cubicBezTo>
                    <a:cubicBezTo>
                      <a:pt x="320" y="183"/>
                      <a:pt x="321" y="183"/>
                      <a:pt x="322" y="184"/>
                    </a:cubicBezTo>
                    <a:cubicBezTo>
                      <a:pt x="325" y="184"/>
                      <a:pt x="327" y="185"/>
                      <a:pt x="329" y="186"/>
                    </a:cubicBezTo>
                    <a:cubicBezTo>
                      <a:pt x="331" y="186"/>
                      <a:pt x="332" y="187"/>
                      <a:pt x="333" y="187"/>
                    </a:cubicBezTo>
                    <a:cubicBezTo>
                      <a:pt x="336" y="188"/>
                      <a:pt x="339" y="189"/>
                      <a:pt x="342" y="190"/>
                    </a:cubicBezTo>
                    <a:cubicBezTo>
                      <a:pt x="343" y="190"/>
                      <a:pt x="344" y="191"/>
                      <a:pt x="344" y="191"/>
                    </a:cubicBezTo>
                    <a:cubicBezTo>
                      <a:pt x="348" y="192"/>
                      <a:pt x="352" y="194"/>
                      <a:pt x="355" y="195"/>
                    </a:cubicBezTo>
                    <a:cubicBezTo>
                      <a:pt x="356" y="195"/>
                      <a:pt x="357" y="196"/>
                      <a:pt x="358" y="196"/>
                    </a:cubicBezTo>
                    <a:cubicBezTo>
                      <a:pt x="361" y="197"/>
                      <a:pt x="363" y="198"/>
                      <a:pt x="366" y="199"/>
                    </a:cubicBezTo>
                    <a:cubicBezTo>
                      <a:pt x="368" y="200"/>
                      <a:pt x="369" y="201"/>
                      <a:pt x="371" y="201"/>
                    </a:cubicBezTo>
                    <a:cubicBezTo>
                      <a:pt x="373" y="202"/>
                      <a:pt x="374" y="203"/>
                      <a:pt x="376" y="203"/>
                    </a:cubicBezTo>
                    <a:cubicBezTo>
                      <a:pt x="378" y="204"/>
                      <a:pt x="379" y="205"/>
                      <a:pt x="381" y="206"/>
                    </a:cubicBezTo>
                    <a:cubicBezTo>
                      <a:pt x="383" y="206"/>
                      <a:pt x="384" y="207"/>
                      <a:pt x="386" y="208"/>
                    </a:cubicBezTo>
                    <a:cubicBezTo>
                      <a:pt x="387" y="208"/>
                      <a:pt x="389" y="209"/>
                      <a:pt x="391" y="210"/>
                    </a:cubicBezTo>
                    <a:cubicBezTo>
                      <a:pt x="392" y="211"/>
                      <a:pt x="394" y="211"/>
                      <a:pt x="395" y="212"/>
                    </a:cubicBezTo>
                    <a:cubicBezTo>
                      <a:pt x="397" y="213"/>
                      <a:pt x="399" y="214"/>
                      <a:pt x="400" y="215"/>
                    </a:cubicBezTo>
                    <a:cubicBezTo>
                      <a:pt x="402" y="215"/>
                      <a:pt x="403" y="216"/>
                      <a:pt x="405" y="217"/>
                    </a:cubicBezTo>
                    <a:cubicBezTo>
                      <a:pt x="406" y="217"/>
                      <a:pt x="406" y="218"/>
                      <a:pt x="407" y="218"/>
                    </a:cubicBezTo>
                    <a:cubicBezTo>
                      <a:pt x="413" y="221"/>
                      <a:pt x="418" y="224"/>
                      <a:pt x="424" y="227"/>
                    </a:cubicBezTo>
                    <a:cubicBezTo>
                      <a:pt x="425" y="227"/>
                      <a:pt x="425" y="227"/>
                      <a:pt x="425" y="227"/>
                    </a:cubicBezTo>
                    <a:cubicBezTo>
                      <a:pt x="430" y="230"/>
                      <a:pt x="436" y="234"/>
                      <a:pt x="441" y="237"/>
                    </a:cubicBezTo>
                    <a:cubicBezTo>
                      <a:pt x="441" y="237"/>
                      <a:pt x="441" y="237"/>
                      <a:pt x="441" y="237"/>
                    </a:cubicBezTo>
                    <a:cubicBezTo>
                      <a:pt x="444" y="238"/>
                      <a:pt x="446" y="240"/>
                      <a:pt x="449" y="242"/>
                    </a:cubicBezTo>
                    <a:cubicBezTo>
                      <a:pt x="449" y="242"/>
                      <a:pt x="450" y="242"/>
                      <a:pt x="450" y="243"/>
                    </a:cubicBezTo>
                    <a:cubicBezTo>
                      <a:pt x="506" y="82"/>
                      <a:pt x="506" y="82"/>
                      <a:pt x="506" y="82"/>
                    </a:cubicBezTo>
                    <a:cubicBezTo>
                      <a:pt x="503" y="80"/>
                      <a:pt x="500" y="78"/>
                      <a:pt x="497" y="76"/>
                    </a:cubicBezTo>
                    <a:cubicBezTo>
                      <a:pt x="497" y="76"/>
                      <a:pt x="497" y="76"/>
                      <a:pt x="497" y="76"/>
                    </a:cubicBezTo>
                    <a:cubicBezTo>
                      <a:pt x="497" y="76"/>
                      <a:pt x="497" y="76"/>
                      <a:pt x="497" y="76"/>
                    </a:cubicBezTo>
                    <a:cubicBezTo>
                      <a:pt x="492" y="73"/>
                      <a:pt x="486" y="70"/>
                      <a:pt x="481" y="67"/>
                    </a:cubicBezTo>
                    <a:cubicBezTo>
                      <a:pt x="480" y="66"/>
                      <a:pt x="480" y="66"/>
                      <a:pt x="480" y="66"/>
                    </a:cubicBezTo>
                    <a:cubicBezTo>
                      <a:pt x="474" y="63"/>
                      <a:pt x="469" y="60"/>
                      <a:pt x="463" y="57"/>
                    </a:cubicBezTo>
                    <a:cubicBezTo>
                      <a:pt x="463" y="57"/>
                      <a:pt x="463" y="57"/>
                      <a:pt x="462" y="57"/>
                    </a:cubicBezTo>
                    <a:cubicBezTo>
                      <a:pt x="461" y="56"/>
                      <a:pt x="461" y="56"/>
                      <a:pt x="461" y="56"/>
                    </a:cubicBezTo>
                    <a:cubicBezTo>
                      <a:pt x="460" y="56"/>
                      <a:pt x="458" y="55"/>
                      <a:pt x="457" y="54"/>
                    </a:cubicBezTo>
                    <a:cubicBezTo>
                      <a:pt x="455" y="53"/>
                      <a:pt x="453" y="53"/>
                      <a:pt x="452" y="52"/>
                    </a:cubicBezTo>
                    <a:cubicBezTo>
                      <a:pt x="450" y="51"/>
                      <a:pt x="449" y="50"/>
                      <a:pt x="447" y="50"/>
                    </a:cubicBezTo>
                    <a:cubicBezTo>
                      <a:pt x="445" y="49"/>
                      <a:pt x="444" y="48"/>
                      <a:pt x="442" y="47"/>
                    </a:cubicBezTo>
                    <a:cubicBezTo>
                      <a:pt x="440" y="47"/>
                      <a:pt x="439" y="46"/>
                      <a:pt x="437" y="45"/>
                    </a:cubicBezTo>
                    <a:cubicBezTo>
                      <a:pt x="435" y="44"/>
                      <a:pt x="434" y="44"/>
                      <a:pt x="432" y="43"/>
                    </a:cubicBezTo>
                    <a:cubicBezTo>
                      <a:pt x="431" y="42"/>
                      <a:pt x="429" y="42"/>
                      <a:pt x="427" y="41"/>
                    </a:cubicBezTo>
                    <a:cubicBezTo>
                      <a:pt x="426" y="40"/>
                      <a:pt x="425" y="40"/>
                      <a:pt x="423" y="39"/>
                    </a:cubicBezTo>
                    <a:cubicBezTo>
                      <a:pt x="422" y="39"/>
                      <a:pt x="422" y="39"/>
                      <a:pt x="422" y="39"/>
                    </a:cubicBezTo>
                    <a:cubicBezTo>
                      <a:pt x="420" y="38"/>
                      <a:pt x="417" y="37"/>
                      <a:pt x="415" y="36"/>
                    </a:cubicBezTo>
                    <a:cubicBezTo>
                      <a:pt x="414" y="35"/>
                      <a:pt x="413" y="35"/>
                      <a:pt x="411" y="35"/>
                    </a:cubicBezTo>
                    <a:cubicBezTo>
                      <a:pt x="408" y="33"/>
                      <a:pt x="404" y="32"/>
                      <a:pt x="401" y="30"/>
                    </a:cubicBezTo>
                    <a:cubicBezTo>
                      <a:pt x="400" y="30"/>
                      <a:pt x="399" y="30"/>
                      <a:pt x="399" y="30"/>
                    </a:cubicBezTo>
                    <a:cubicBezTo>
                      <a:pt x="396" y="29"/>
                      <a:pt x="393" y="28"/>
                      <a:pt x="390" y="27"/>
                    </a:cubicBezTo>
                    <a:cubicBezTo>
                      <a:pt x="388" y="26"/>
                      <a:pt x="387" y="26"/>
                      <a:pt x="386" y="25"/>
                    </a:cubicBezTo>
                    <a:cubicBezTo>
                      <a:pt x="383" y="25"/>
                      <a:pt x="381" y="24"/>
                      <a:pt x="379" y="23"/>
                    </a:cubicBezTo>
                    <a:cubicBezTo>
                      <a:pt x="378" y="23"/>
                      <a:pt x="378" y="23"/>
                      <a:pt x="377" y="23"/>
                    </a:cubicBezTo>
                    <a:cubicBezTo>
                      <a:pt x="377" y="22"/>
                      <a:pt x="376" y="22"/>
                      <a:pt x="375" y="22"/>
                    </a:cubicBezTo>
                    <a:cubicBezTo>
                      <a:pt x="371" y="21"/>
                      <a:pt x="366" y="19"/>
                      <a:pt x="362" y="18"/>
                    </a:cubicBezTo>
                    <a:cubicBezTo>
                      <a:pt x="361" y="18"/>
                      <a:pt x="361" y="18"/>
                      <a:pt x="360" y="18"/>
                    </a:cubicBezTo>
                    <a:cubicBezTo>
                      <a:pt x="355" y="16"/>
                      <a:pt x="350" y="15"/>
                      <a:pt x="345" y="14"/>
                    </a:cubicBezTo>
                    <a:cubicBezTo>
                      <a:pt x="344" y="14"/>
                      <a:pt x="343" y="13"/>
                      <a:pt x="342" y="13"/>
                    </a:cubicBezTo>
                    <a:cubicBezTo>
                      <a:pt x="337" y="12"/>
                      <a:pt x="332" y="11"/>
                      <a:pt x="327" y="10"/>
                    </a:cubicBezTo>
                    <a:cubicBezTo>
                      <a:pt x="327" y="10"/>
                      <a:pt x="326" y="10"/>
                      <a:pt x="325" y="9"/>
                    </a:cubicBezTo>
                    <a:cubicBezTo>
                      <a:pt x="321" y="8"/>
                      <a:pt x="316" y="8"/>
                      <a:pt x="312" y="7"/>
                    </a:cubicBezTo>
                    <a:cubicBezTo>
                      <a:pt x="311" y="7"/>
                      <a:pt x="310" y="7"/>
                      <a:pt x="310" y="6"/>
                    </a:cubicBezTo>
                    <a:cubicBezTo>
                      <a:pt x="309" y="6"/>
                      <a:pt x="309" y="6"/>
                      <a:pt x="309" y="6"/>
                    </a:cubicBezTo>
                    <a:cubicBezTo>
                      <a:pt x="304" y="6"/>
                      <a:pt x="300" y="5"/>
                      <a:pt x="296" y="4"/>
                    </a:cubicBezTo>
                    <a:cubicBezTo>
                      <a:pt x="295" y="4"/>
                      <a:pt x="294" y="4"/>
                      <a:pt x="294" y="4"/>
                    </a:cubicBezTo>
                    <a:cubicBezTo>
                      <a:pt x="290" y="3"/>
                      <a:pt x="286" y="3"/>
                      <a:pt x="283" y="3"/>
                    </a:cubicBezTo>
                    <a:cubicBezTo>
                      <a:pt x="282" y="2"/>
                      <a:pt x="280" y="2"/>
                      <a:pt x="279" y="2"/>
                    </a:cubicBezTo>
                    <a:cubicBezTo>
                      <a:pt x="275" y="2"/>
                      <a:pt x="272" y="2"/>
                      <a:pt x="268" y="1"/>
                    </a:cubicBezTo>
                    <a:cubicBezTo>
                      <a:pt x="268" y="1"/>
                      <a:pt x="267" y="1"/>
                      <a:pt x="266" y="1"/>
                    </a:cubicBezTo>
                    <a:cubicBezTo>
                      <a:pt x="262" y="1"/>
                      <a:pt x="258" y="0"/>
                      <a:pt x="253" y="0"/>
                    </a:cubicBezTo>
                    <a:cubicBezTo>
                      <a:pt x="252" y="0"/>
                      <a:pt x="251" y="0"/>
                      <a:pt x="250" y="0"/>
                    </a:cubicBezTo>
                    <a:cubicBezTo>
                      <a:pt x="247" y="0"/>
                      <a:pt x="244" y="0"/>
                      <a:pt x="241" y="0"/>
                    </a:cubicBezTo>
                    <a:cubicBezTo>
                      <a:pt x="239" y="0"/>
                      <a:pt x="238" y="0"/>
                      <a:pt x="237" y="0"/>
                    </a:cubicBezTo>
                    <a:cubicBezTo>
                      <a:pt x="233" y="0"/>
                      <a:pt x="229" y="0"/>
                      <a:pt x="225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20" y="0"/>
                      <a:pt x="216" y="0"/>
                      <a:pt x="212" y="0"/>
                    </a:cubicBezTo>
                    <a:cubicBezTo>
                      <a:pt x="211" y="0"/>
                      <a:pt x="210" y="1"/>
                      <a:pt x="209" y="1"/>
                    </a:cubicBezTo>
                    <a:cubicBezTo>
                      <a:pt x="206" y="1"/>
                      <a:pt x="203" y="1"/>
                      <a:pt x="199" y="1"/>
                    </a:cubicBezTo>
                    <a:cubicBezTo>
                      <a:pt x="199" y="1"/>
                      <a:pt x="198" y="2"/>
                      <a:pt x="197" y="2"/>
                    </a:cubicBezTo>
                    <a:cubicBezTo>
                      <a:pt x="196" y="2"/>
                      <a:pt x="196" y="2"/>
                      <a:pt x="196" y="2"/>
                    </a:cubicBezTo>
                    <a:cubicBezTo>
                      <a:pt x="193" y="2"/>
                      <a:pt x="189" y="3"/>
                      <a:pt x="186" y="3"/>
                    </a:cubicBezTo>
                    <a:cubicBezTo>
                      <a:pt x="181" y="4"/>
                      <a:pt x="177" y="4"/>
                      <a:pt x="173" y="5"/>
                    </a:cubicBezTo>
                    <a:cubicBezTo>
                      <a:pt x="172" y="5"/>
                      <a:pt x="171" y="6"/>
                      <a:pt x="170" y="6"/>
                    </a:cubicBezTo>
                    <a:cubicBezTo>
                      <a:pt x="167" y="6"/>
                      <a:pt x="164" y="7"/>
                      <a:pt x="162" y="7"/>
                    </a:cubicBezTo>
                    <a:cubicBezTo>
                      <a:pt x="160" y="8"/>
                      <a:pt x="159" y="8"/>
                      <a:pt x="157" y="8"/>
                    </a:cubicBezTo>
                    <a:cubicBezTo>
                      <a:pt x="155" y="9"/>
                      <a:pt x="153" y="10"/>
                      <a:pt x="151" y="10"/>
                    </a:cubicBezTo>
                    <a:cubicBezTo>
                      <a:pt x="149" y="11"/>
                      <a:pt x="148" y="11"/>
                      <a:pt x="146" y="12"/>
                    </a:cubicBezTo>
                    <a:cubicBezTo>
                      <a:pt x="145" y="12"/>
                      <a:pt x="144" y="12"/>
                      <a:pt x="143" y="12"/>
                    </a:cubicBezTo>
                    <a:cubicBezTo>
                      <a:pt x="142" y="13"/>
                      <a:pt x="141" y="13"/>
                      <a:pt x="140" y="14"/>
                    </a:cubicBezTo>
                    <a:cubicBezTo>
                      <a:pt x="139" y="14"/>
                      <a:pt x="138" y="14"/>
                      <a:pt x="136" y="15"/>
                    </a:cubicBezTo>
                    <a:cubicBezTo>
                      <a:pt x="134" y="16"/>
                      <a:pt x="131" y="17"/>
                      <a:pt x="129" y="18"/>
                    </a:cubicBezTo>
                    <a:cubicBezTo>
                      <a:pt x="128" y="18"/>
                      <a:pt x="128" y="18"/>
                      <a:pt x="127" y="18"/>
                    </a:cubicBezTo>
                    <a:cubicBezTo>
                      <a:pt x="124" y="20"/>
                      <a:pt x="121" y="21"/>
                      <a:pt x="118" y="22"/>
                    </a:cubicBezTo>
                    <a:cubicBezTo>
                      <a:pt x="117" y="23"/>
                      <a:pt x="117" y="23"/>
                      <a:pt x="116" y="23"/>
                    </a:cubicBezTo>
                    <a:cubicBezTo>
                      <a:pt x="114" y="24"/>
                      <a:pt x="113" y="25"/>
                      <a:pt x="112" y="25"/>
                    </a:cubicBezTo>
                    <a:cubicBezTo>
                      <a:pt x="111" y="26"/>
                      <a:pt x="110" y="26"/>
                      <a:pt x="109" y="27"/>
                    </a:cubicBezTo>
                    <a:cubicBezTo>
                      <a:pt x="109" y="27"/>
                      <a:pt x="108" y="27"/>
                      <a:pt x="107" y="28"/>
                    </a:cubicBezTo>
                    <a:cubicBezTo>
                      <a:pt x="105" y="29"/>
                      <a:pt x="102" y="31"/>
                      <a:pt x="100" y="32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7" y="34"/>
                      <a:pt x="95" y="36"/>
                      <a:pt x="93" y="37"/>
                    </a:cubicBezTo>
                    <a:cubicBezTo>
                      <a:pt x="92" y="38"/>
                      <a:pt x="92" y="38"/>
                      <a:pt x="91" y="39"/>
                    </a:cubicBezTo>
                    <a:cubicBezTo>
                      <a:pt x="90" y="39"/>
                      <a:pt x="90" y="40"/>
                      <a:pt x="89" y="40"/>
                    </a:cubicBezTo>
                    <a:cubicBezTo>
                      <a:pt x="88" y="41"/>
                      <a:pt x="87" y="42"/>
                      <a:pt x="85" y="43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83" y="46"/>
                      <a:pt x="81" y="48"/>
                      <a:pt x="79" y="50"/>
                    </a:cubicBezTo>
                    <a:cubicBezTo>
                      <a:pt x="78" y="50"/>
                      <a:pt x="78" y="50"/>
                      <a:pt x="77" y="51"/>
                    </a:cubicBezTo>
                    <a:cubicBezTo>
                      <a:pt x="76" y="53"/>
                      <a:pt x="74" y="54"/>
                      <a:pt x="73" y="56"/>
                    </a:cubicBezTo>
                    <a:cubicBezTo>
                      <a:pt x="73" y="56"/>
                      <a:pt x="72" y="57"/>
                      <a:pt x="72" y="57"/>
                    </a:cubicBezTo>
                    <a:cubicBezTo>
                      <a:pt x="72" y="58"/>
                      <a:pt x="72" y="58"/>
                      <a:pt x="72" y="58"/>
                    </a:cubicBezTo>
                    <a:cubicBezTo>
                      <a:pt x="70" y="59"/>
                      <a:pt x="69" y="61"/>
                      <a:pt x="67" y="63"/>
                    </a:cubicBezTo>
                    <a:cubicBezTo>
                      <a:pt x="67" y="64"/>
                      <a:pt x="67" y="64"/>
                      <a:pt x="67" y="65"/>
                    </a:cubicBezTo>
                    <a:cubicBezTo>
                      <a:pt x="65" y="66"/>
                      <a:pt x="64" y="68"/>
                      <a:pt x="63" y="70"/>
                    </a:cubicBezTo>
                    <a:cubicBezTo>
                      <a:pt x="63" y="70"/>
                      <a:pt x="63" y="71"/>
                      <a:pt x="62" y="72"/>
                    </a:cubicBezTo>
                    <a:cubicBezTo>
                      <a:pt x="61" y="73"/>
                      <a:pt x="60" y="75"/>
                      <a:pt x="59" y="77"/>
                    </a:cubicBezTo>
                    <a:cubicBezTo>
                      <a:pt x="59" y="78"/>
                      <a:pt x="59" y="78"/>
                      <a:pt x="59" y="78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8" y="81"/>
                      <a:pt x="57" y="83"/>
                      <a:pt x="56" y="86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44"/>
                      <a:pt x="1" y="241"/>
                      <a:pt x="3" y="239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4" y="236"/>
                      <a:pt x="5" y="234"/>
                      <a:pt x="6" y="232"/>
                    </a:cubicBezTo>
                    <a:cubicBezTo>
                      <a:pt x="6" y="231"/>
                      <a:pt x="7" y="231"/>
                      <a:pt x="7" y="230"/>
                    </a:cubicBezTo>
                    <a:cubicBezTo>
                      <a:pt x="8" y="228"/>
                      <a:pt x="9" y="227"/>
                      <a:pt x="10" y="225"/>
                    </a:cubicBezTo>
                    <a:cubicBezTo>
                      <a:pt x="11" y="225"/>
                      <a:pt x="11" y="224"/>
                      <a:pt x="11" y="224"/>
                    </a:cubicBezTo>
                    <a:cubicBezTo>
                      <a:pt x="13" y="221"/>
                      <a:pt x="14" y="219"/>
                      <a:pt x="16" y="217"/>
                    </a:cubicBezTo>
                    <a:cubicBezTo>
                      <a:pt x="16" y="217"/>
                      <a:pt x="17" y="217"/>
                      <a:pt x="17" y="216"/>
                    </a:cubicBezTo>
                    <a:cubicBezTo>
                      <a:pt x="18" y="215"/>
                      <a:pt x="20" y="213"/>
                      <a:pt x="21" y="211"/>
                    </a:cubicBezTo>
                    <a:cubicBezTo>
                      <a:pt x="22" y="211"/>
                      <a:pt x="22" y="210"/>
                      <a:pt x="23" y="210"/>
                    </a:cubicBezTo>
                    <a:cubicBezTo>
                      <a:pt x="24" y="208"/>
                      <a:pt x="26" y="206"/>
                      <a:pt x="28" y="205"/>
                    </a:cubicBezTo>
                    <a:cubicBezTo>
                      <a:pt x="29" y="204"/>
                      <a:pt x="29" y="204"/>
                      <a:pt x="29" y="204"/>
                    </a:cubicBezTo>
                    <a:cubicBezTo>
                      <a:pt x="31" y="202"/>
                      <a:pt x="33" y="201"/>
                      <a:pt x="35" y="199"/>
                    </a:cubicBezTo>
                    <a:cubicBezTo>
                      <a:pt x="35" y="199"/>
                      <a:pt x="36" y="198"/>
                      <a:pt x="37" y="198"/>
                    </a:cubicBezTo>
                    <a:cubicBezTo>
                      <a:pt x="39" y="196"/>
                      <a:pt x="41" y="195"/>
                      <a:pt x="44" y="193"/>
                    </a:cubicBezTo>
                    <a:cubicBezTo>
                      <a:pt x="44" y="193"/>
                      <a:pt x="44" y="193"/>
                      <a:pt x="44" y="193"/>
                    </a:cubicBezTo>
                    <a:cubicBezTo>
                      <a:pt x="46" y="191"/>
                      <a:pt x="49" y="190"/>
                      <a:pt x="51" y="188"/>
                    </a:cubicBezTo>
                    <a:cubicBezTo>
                      <a:pt x="52" y="188"/>
                      <a:pt x="53" y="188"/>
                      <a:pt x="53" y="187"/>
                    </a:cubicBezTo>
                    <a:cubicBezTo>
                      <a:pt x="55" y="186"/>
                      <a:pt x="57" y="185"/>
                      <a:pt x="60" y="184"/>
                    </a:cubicBezTo>
                    <a:cubicBezTo>
                      <a:pt x="60" y="184"/>
                      <a:pt x="61" y="183"/>
                      <a:pt x="62" y="183"/>
                    </a:cubicBezTo>
                    <a:cubicBezTo>
                      <a:pt x="65" y="181"/>
                      <a:pt x="68" y="180"/>
                      <a:pt x="71" y="179"/>
                    </a:cubicBezTo>
                    <a:cubicBezTo>
                      <a:pt x="71" y="179"/>
                      <a:pt x="72" y="178"/>
                      <a:pt x="72" y="178"/>
                    </a:cubicBezTo>
                    <a:cubicBezTo>
                      <a:pt x="75" y="177"/>
                      <a:pt x="78" y="176"/>
                      <a:pt x="80" y="175"/>
                    </a:cubicBezTo>
                    <a:cubicBezTo>
                      <a:pt x="81" y="175"/>
                      <a:pt x="82" y="174"/>
                      <a:pt x="83" y="174"/>
                    </a:cubicBezTo>
                    <a:cubicBezTo>
                      <a:pt x="86" y="173"/>
                      <a:pt x="88" y="173"/>
                      <a:pt x="90" y="172"/>
                    </a:cubicBezTo>
                    <a:cubicBezTo>
                      <a:pt x="91" y="172"/>
                      <a:pt x="93" y="171"/>
                      <a:pt x="94" y="171"/>
                    </a:cubicBezTo>
                    <a:cubicBezTo>
                      <a:pt x="97" y="170"/>
                      <a:pt x="99" y="170"/>
                      <a:pt x="101" y="169"/>
                    </a:cubicBezTo>
                    <a:cubicBezTo>
                      <a:pt x="103" y="169"/>
                      <a:pt x="104" y="168"/>
                      <a:pt x="106" y="168"/>
                    </a:cubicBezTo>
                    <a:cubicBezTo>
                      <a:pt x="108" y="167"/>
                      <a:pt x="111" y="167"/>
                      <a:pt x="113" y="166"/>
                    </a:cubicBezTo>
                    <a:cubicBezTo>
                      <a:pt x="115" y="166"/>
                      <a:pt x="116" y="166"/>
                      <a:pt x="117" y="165"/>
                    </a:cubicBezTo>
                    <a:cubicBezTo>
                      <a:pt x="121" y="165"/>
                      <a:pt x="125" y="164"/>
                      <a:pt x="129" y="164"/>
                    </a:cubicBezTo>
                    <a:cubicBezTo>
                      <a:pt x="133" y="163"/>
                      <a:pt x="137" y="163"/>
                      <a:pt x="140" y="162"/>
                    </a:cubicBezTo>
                    <a:cubicBezTo>
                      <a:pt x="141" y="162"/>
                      <a:pt x="142" y="162"/>
                      <a:pt x="143" y="162"/>
                    </a:cubicBezTo>
                    <a:cubicBezTo>
                      <a:pt x="146" y="162"/>
                      <a:pt x="149" y="161"/>
                      <a:pt x="153" y="161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09" name="Freeform 8"/>
              <p:cNvSpPr/>
              <p:nvPr/>
            </p:nvSpPr>
            <p:spPr bwMode="auto">
              <a:xfrm>
                <a:off x="1085851" y="2582863"/>
                <a:ext cx="1382713" cy="955675"/>
              </a:xfrm>
              <a:custGeom>
                <a:avLst/>
                <a:gdLst>
                  <a:gd name="T0" fmla="*/ 871 w 871"/>
                  <a:gd name="T1" fmla="*/ 223 h 602"/>
                  <a:gd name="T2" fmla="*/ 739 w 871"/>
                  <a:gd name="T3" fmla="*/ 602 h 602"/>
                  <a:gd name="T4" fmla="*/ 0 w 871"/>
                  <a:gd name="T5" fmla="*/ 380 h 602"/>
                  <a:gd name="T6" fmla="*/ 135 w 871"/>
                  <a:gd name="T7" fmla="*/ 0 h 602"/>
                  <a:gd name="T8" fmla="*/ 871 w 871"/>
                  <a:gd name="T9" fmla="*/ 223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1" h="602">
                    <a:moveTo>
                      <a:pt x="871" y="223"/>
                    </a:moveTo>
                    <a:lnTo>
                      <a:pt x="739" y="602"/>
                    </a:lnTo>
                    <a:lnTo>
                      <a:pt x="0" y="380"/>
                    </a:lnTo>
                    <a:lnTo>
                      <a:pt x="135" y="0"/>
                    </a:lnTo>
                    <a:lnTo>
                      <a:pt x="871" y="223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0" name="Freeform 9"/>
              <p:cNvSpPr/>
              <p:nvPr/>
            </p:nvSpPr>
            <p:spPr bwMode="auto">
              <a:xfrm>
                <a:off x="1085851" y="2582863"/>
                <a:ext cx="1382713" cy="955675"/>
              </a:xfrm>
              <a:custGeom>
                <a:avLst/>
                <a:gdLst>
                  <a:gd name="T0" fmla="*/ 871 w 871"/>
                  <a:gd name="T1" fmla="*/ 223 h 602"/>
                  <a:gd name="T2" fmla="*/ 739 w 871"/>
                  <a:gd name="T3" fmla="*/ 602 h 602"/>
                  <a:gd name="T4" fmla="*/ 0 w 871"/>
                  <a:gd name="T5" fmla="*/ 380 h 602"/>
                  <a:gd name="T6" fmla="*/ 135 w 871"/>
                  <a:gd name="T7" fmla="*/ 0 h 602"/>
                  <a:gd name="T8" fmla="*/ 871 w 871"/>
                  <a:gd name="T9" fmla="*/ 223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1" h="602">
                    <a:moveTo>
                      <a:pt x="871" y="223"/>
                    </a:moveTo>
                    <a:lnTo>
                      <a:pt x="739" y="602"/>
                    </a:lnTo>
                    <a:lnTo>
                      <a:pt x="0" y="380"/>
                    </a:lnTo>
                    <a:lnTo>
                      <a:pt x="135" y="0"/>
                    </a:lnTo>
                    <a:lnTo>
                      <a:pt x="871" y="22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1" name="Freeform 10"/>
              <p:cNvSpPr/>
              <p:nvPr/>
            </p:nvSpPr>
            <p:spPr bwMode="auto">
              <a:xfrm>
                <a:off x="1085851" y="2519363"/>
                <a:ext cx="233363" cy="666750"/>
              </a:xfrm>
              <a:custGeom>
                <a:avLst/>
                <a:gdLst>
                  <a:gd name="T0" fmla="*/ 5 w 62"/>
                  <a:gd name="T1" fmla="*/ 160 h 177"/>
                  <a:gd name="T2" fmla="*/ 62 w 62"/>
                  <a:gd name="T3" fmla="*/ 0 h 177"/>
                  <a:gd name="T4" fmla="*/ 57 w 62"/>
                  <a:gd name="T5" fmla="*/ 17 h 177"/>
                  <a:gd name="T6" fmla="*/ 0 w 62"/>
                  <a:gd name="T7" fmla="*/ 177 h 177"/>
                  <a:gd name="T8" fmla="*/ 5 w 62"/>
                  <a:gd name="T9" fmla="*/ 160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77">
                    <a:moveTo>
                      <a:pt x="5" y="160"/>
                    </a:moveTo>
                    <a:cubicBezTo>
                      <a:pt x="62" y="0"/>
                      <a:pt x="62" y="0"/>
                      <a:pt x="62" y="0"/>
                    </a:cubicBezTo>
                    <a:cubicBezTo>
                      <a:pt x="60" y="5"/>
                      <a:pt x="58" y="11"/>
                      <a:pt x="57" y="17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" y="171"/>
                      <a:pt x="3" y="166"/>
                      <a:pt x="5" y="160"/>
                    </a:cubicBezTo>
                  </a:path>
                </a:pathLst>
              </a:custGeom>
              <a:solidFill>
                <a:srgbClr val="9F96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2" name="Freeform 11"/>
              <p:cNvSpPr/>
              <p:nvPr/>
            </p:nvSpPr>
            <p:spPr bwMode="auto">
              <a:xfrm>
                <a:off x="1085851" y="2519363"/>
                <a:ext cx="233363" cy="666750"/>
              </a:xfrm>
              <a:custGeom>
                <a:avLst/>
                <a:gdLst>
                  <a:gd name="T0" fmla="*/ 57 w 62"/>
                  <a:gd name="T1" fmla="*/ 17 h 177"/>
                  <a:gd name="T2" fmla="*/ 0 w 62"/>
                  <a:gd name="T3" fmla="*/ 177 h 177"/>
                  <a:gd name="T4" fmla="*/ 5 w 62"/>
                  <a:gd name="T5" fmla="*/ 160 h 177"/>
                  <a:gd name="T6" fmla="*/ 62 w 62"/>
                  <a:gd name="T7" fmla="*/ 0 h 177"/>
                  <a:gd name="T8" fmla="*/ 57 w 62"/>
                  <a:gd name="T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77">
                    <a:moveTo>
                      <a:pt x="57" y="17"/>
                    </a:moveTo>
                    <a:cubicBezTo>
                      <a:pt x="0" y="177"/>
                      <a:pt x="0" y="177"/>
                      <a:pt x="0" y="177"/>
                    </a:cubicBezTo>
                    <a:cubicBezTo>
                      <a:pt x="2" y="171"/>
                      <a:pt x="3" y="166"/>
                      <a:pt x="5" y="16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0" y="5"/>
                      <a:pt x="58" y="11"/>
                      <a:pt x="57" y="17"/>
                    </a:cubicBezTo>
                  </a:path>
                </a:pathLst>
              </a:custGeom>
              <a:solidFill>
                <a:srgbClr val="9F96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3" name="Freeform 12"/>
              <p:cNvSpPr/>
              <p:nvPr/>
            </p:nvSpPr>
            <p:spPr bwMode="auto">
              <a:xfrm>
                <a:off x="4304554" y="3437963"/>
                <a:ext cx="1385888" cy="898525"/>
              </a:xfrm>
              <a:custGeom>
                <a:avLst/>
                <a:gdLst>
                  <a:gd name="T0" fmla="*/ 873 w 873"/>
                  <a:gd name="T1" fmla="*/ 187 h 566"/>
                  <a:gd name="T2" fmla="*/ 741 w 873"/>
                  <a:gd name="T3" fmla="*/ 566 h 566"/>
                  <a:gd name="T4" fmla="*/ 0 w 873"/>
                  <a:gd name="T5" fmla="*/ 381 h 566"/>
                  <a:gd name="T6" fmla="*/ 132 w 873"/>
                  <a:gd name="T7" fmla="*/ 0 h 566"/>
                  <a:gd name="T8" fmla="*/ 873 w 873"/>
                  <a:gd name="T9" fmla="*/ 187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3" h="566">
                    <a:moveTo>
                      <a:pt x="873" y="187"/>
                    </a:moveTo>
                    <a:lnTo>
                      <a:pt x="741" y="566"/>
                    </a:lnTo>
                    <a:lnTo>
                      <a:pt x="0" y="381"/>
                    </a:lnTo>
                    <a:lnTo>
                      <a:pt x="132" y="0"/>
                    </a:lnTo>
                    <a:lnTo>
                      <a:pt x="873" y="187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4" name="Freeform 14"/>
              <p:cNvSpPr/>
              <p:nvPr/>
            </p:nvSpPr>
            <p:spPr bwMode="auto">
              <a:xfrm>
                <a:off x="3947949" y="2898167"/>
                <a:ext cx="579438" cy="1154112"/>
              </a:xfrm>
              <a:custGeom>
                <a:avLst/>
                <a:gdLst>
                  <a:gd name="T0" fmla="*/ 109 w 154"/>
                  <a:gd name="T1" fmla="*/ 49 h 307"/>
                  <a:gd name="T2" fmla="*/ 103 w 154"/>
                  <a:gd name="T3" fmla="*/ 43 h 307"/>
                  <a:gd name="T4" fmla="*/ 102 w 154"/>
                  <a:gd name="T5" fmla="*/ 41 h 307"/>
                  <a:gd name="T6" fmla="*/ 98 w 154"/>
                  <a:gd name="T7" fmla="*/ 37 h 307"/>
                  <a:gd name="T8" fmla="*/ 95 w 154"/>
                  <a:gd name="T9" fmla="*/ 35 h 307"/>
                  <a:gd name="T10" fmla="*/ 92 w 154"/>
                  <a:gd name="T11" fmla="*/ 31 h 307"/>
                  <a:gd name="T12" fmla="*/ 89 w 154"/>
                  <a:gd name="T13" fmla="*/ 28 h 307"/>
                  <a:gd name="T14" fmla="*/ 87 w 154"/>
                  <a:gd name="T15" fmla="*/ 26 h 307"/>
                  <a:gd name="T16" fmla="*/ 86 w 154"/>
                  <a:gd name="T17" fmla="*/ 25 h 307"/>
                  <a:gd name="T18" fmla="*/ 82 w 154"/>
                  <a:gd name="T19" fmla="*/ 21 h 307"/>
                  <a:gd name="T20" fmla="*/ 79 w 154"/>
                  <a:gd name="T21" fmla="*/ 19 h 307"/>
                  <a:gd name="T22" fmla="*/ 74 w 154"/>
                  <a:gd name="T23" fmla="*/ 15 h 307"/>
                  <a:gd name="T24" fmla="*/ 71 w 154"/>
                  <a:gd name="T25" fmla="*/ 12 h 307"/>
                  <a:gd name="T26" fmla="*/ 66 w 154"/>
                  <a:gd name="T27" fmla="*/ 8 h 307"/>
                  <a:gd name="T28" fmla="*/ 64 w 154"/>
                  <a:gd name="T29" fmla="*/ 6 h 307"/>
                  <a:gd name="T30" fmla="*/ 56 w 154"/>
                  <a:gd name="T31" fmla="*/ 0 h 307"/>
                  <a:gd name="T32" fmla="*/ 56 w 154"/>
                  <a:gd name="T33" fmla="*/ 0 h 307"/>
                  <a:gd name="T34" fmla="*/ 0 w 154"/>
                  <a:gd name="T35" fmla="*/ 160 h 307"/>
                  <a:gd name="T36" fmla="*/ 7 w 154"/>
                  <a:gd name="T37" fmla="*/ 166 h 307"/>
                  <a:gd name="T38" fmla="*/ 10 w 154"/>
                  <a:gd name="T39" fmla="*/ 169 h 307"/>
                  <a:gd name="T40" fmla="*/ 15 w 154"/>
                  <a:gd name="T41" fmla="*/ 173 h 307"/>
                  <a:gd name="T42" fmla="*/ 18 w 154"/>
                  <a:gd name="T43" fmla="*/ 175 h 307"/>
                  <a:gd name="T44" fmla="*/ 22 w 154"/>
                  <a:gd name="T45" fmla="*/ 179 h 307"/>
                  <a:gd name="T46" fmla="*/ 25 w 154"/>
                  <a:gd name="T47" fmla="*/ 182 h 307"/>
                  <a:gd name="T48" fmla="*/ 30 w 154"/>
                  <a:gd name="T49" fmla="*/ 186 h 307"/>
                  <a:gd name="T50" fmla="*/ 33 w 154"/>
                  <a:gd name="T51" fmla="*/ 189 h 307"/>
                  <a:gd name="T52" fmla="*/ 36 w 154"/>
                  <a:gd name="T53" fmla="*/ 191 h 307"/>
                  <a:gd name="T54" fmla="*/ 39 w 154"/>
                  <a:gd name="T55" fmla="*/ 195 h 307"/>
                  <a:gd name="T56" fmla="*/ 42 w 154"/>
                  <a:gd name="T57" fmla="*/ 197 h 307"/>
                  <a:gd name="T58" fmla="*/ 45 w 154"/>
                  <a:gd name="T59" fmla="*/ 202 h 307"/>
                  <a:gd name="T60" fmla="*/ 47 w 154"/>
                  <a:gd name="T61" fmla="*/ 204 h 307"/>
                  <a:gd name="T62" fmla="*/ 53 w 154"/>
                  <a:gd name="T63" fmla="*/ 210 h 307"/>
                  <a:gd name="T64" fmla="*/ 98 w 154"/>
                  <a:gd name="T65" fmla="*/ 307 h 307"/>
                  <a:gd name="T66" fmla="*/ 154 w 154"/>
                  <a:gd name="T67" fmla="*/ 146 h 307"/>
                  <a:gd name="T68" fmla="*/ 109 w 154"/>
                  <a:gd name="T69" fmla="*/ 49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4" h="307">
                    <a:moveTo>
                      <a:pt x="109" y="49"/>
                    </a:moveTo>
                    <a:cubicBezTo>
                      <a:pt x="107" y="47"/>
                      <a:pt x="105" y="45"/>
                      <a:pt x="103" y="43"/>
                    </a:cubicBezTo>
                    <a:cubicBezTo>
                      <a:pt x="103" y="42"/>
                      <a:pt x="102" y="42"/>
                      <a:pt x="102" y="41"/>
                    </a:cubicBezTo>
                    <a:cubicBezTo>
                      <a:pt x="100" y="40"/>
                      <a:pt x="99" y="38"/>
                      <a:pt x="98" y="37"/>
                    </a:cubicBezTo>
                    <a:cubicBezTo>
                      <a:pt x="97" y="36"/>
                      <a:pt x="96" y="35"/>
                      <a:pt x="95" y="35"/>
                    </a:cubicBezTo>
                    <a:cubicBezTo>
                      <a:pt x="94" y="33"/>
                      <a:pt x="93" y="32"/>
                      <a:pt x="92" y="31"/>
                    </a:cubicBezTo>
                    <a:cubicBezTo>
                      <a:pt x="91" y="30"/>
                      <a:pt x="90" y="29"/>
                      <a:pt x="89" y="28"/>
                    </a:cubicBezTo>
                    <a:cubicBezTo>
                      <a:pt x="89" y="28"/>
                      <a:pt x="88" y="27"/>
                      <a:pt x="87" y="26"/>
                    </a:cubicBezTo>
                    <a:cubicBezTo>
                      <a:pt x="87" y="26"/>
                      <a:pt x="86" y="26"/>
                      <a:pt x="86" y="25"/>
                    </a:cubicBezTo>
                    <a:cubicBezTo>
                      <a:pt x="84" y="24"/>
                      <a:pt x="83" y="23"/>
                      <a:pt x="82" y="21"/>
                    </a:cubicBezTo>
                    <a:cubicBezTo>
                      <a:pt x="81" y="20"/>
                      <a:pt x="80" y="20"/>
                      <a:pt x="79" y="19"/>
                    </a:cubicBezTo>
                    <a:cubicBezTo>
                      <a:pt x="77" y="17"/>
                      <a:pt x="76" y="16"/>
                      <a:pt x="74" y="15"/>
                    </a:cubicBezTo>
                    <a:cubicBezTo>
                      <a:pt x="73" y="14"/>
                      <a:pt x="72" y="13"/>
                      <a:pt x="71" y="12"/>
                    </a:cubicBezTo>
                    <a:cubicBezTo>
                      <a:pt x="70" y="11"/>
                      <a:pt x="68" y="9"/>
                      <a:pt x="66" y="8"/>
                    </a:cubicBezTo>
                    <a:cubicBezTo>
                      <a:pt x="65" y="7"/>
                      <a:pt x="65" y="7"/>
                      <a:pt x="64" y="6"/>
                    </a:cubicBezTo>
                    <a:cubicBezTo>
                      <a:pt x="61" y="4"/>
                      <a:pt x="59" y="2"/>
                      <a:pt x="56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2" y="162"/>
                      <a:pt x="5" y="164"/>
                      <a:pt x="7" y="166"/>
                    </a:cubicBezTo>
                    <a:cubicBezTo>
                      <a:pt x="8" y="167"/>
                      <a:pt x="9" y="168"/>
                      <a:pt x="10" y="169"/>
                    </a:cubicBezTo>
                    <a:cubicBezTo>
                      <a:pt x="12" y="170"/>
                      <a:pt x="13" y="171"/>
                      <a:pt x="15" y="173"/>
                    </a:cubicBezTo>
                    <a:cubicBezTo>
                      <a:pt x="16" y="174"/>
                      <a:pt x="17" y="174"/>
                      <a:pt x="18" y="175"/>
                    </a:cubicBezTo>
                    <a:cubicBezTo>
                      <a:pt x="19" y="177"/>
                      <a:pt x="21" y="178"/>
                      <a:pt x="22" y="179"/>
                    </a:cubicBezTo>
                    <a:cubicBezTo>
                      <a:pt x="23" y="180"/>
                      <a:pt x="24" y="181"/>
                      <a:pt x="25" y="182"/>
                    </a:cubicBezTo>
                    <a:cubicBezTo>
                      <a:pt x="27" y="183"/>
                      <a:pt x="28" y="184"/>
                      <a:pt x="30" y="186"/>
                    </a:cubicBezTo>
                    <a:cubicBezTo>
                      <a:pt x="31" y="187"/>
                      <a:pt x="32" y="188"/>
                      <a:pt x="33" y="189"/>
                    </a:cubicBezTo>
                    <a:cubicBezTo>
                      <a:pt x="34" y="190"/>
                      <a:pt x="35" y="191"/>
                      <a:pt x="36" y="191"/>
                    </a:cubicBezTo>
                    <a:cubicBezTo>
                      <a:pt x="37" y="193"/>
                      <a:pt x="38" y="194"/>
                      <a:pt x="39" y="195"/>
                    </a:cubicBezTo>
                    <a:cubicBezTo>
                      <a:pt x="40" y="196"/>
                      <a:pt x="41" y="197"/>
                      <a:pt x="42" y="197"/>
                    </a:cubicBezTo>
                    <a:cubicBezTo>
                      <a:pt x="43" y="199"/>
                      <a:pt x="44" y="200"/>
                      <a:pt x="45" y="202"/>
                    </a:cubicBezTo>
                    <a:cubicBezTo>
                      <a:pt x="46" y="202"/>
                      <a:pt x="47" y="203"/>
                      <a:pt x="47" y="204"/>
                    </a:cubicBezTo>
                    <a:cubicBezTo>
                      <a:pt x="49" y="206"/>
                      <a:pt x="51" y="208"/>
                      <a:pt x="53" y="210"/>
                    </a:cubicBezTo>
                    <a:cubicBezTo>
                      <a:pt x="81" y="244"/>
                      <a:pt x="96" y="277"/>
                      <a:pt x="98" y="307"/>
                    </a:cubicBezTo>
                    <a:cubicBezTo>
                      <a:pt x="154" y="146"/>
                      <a:pt x="154" y="146"/>
                      <a:pt x="154" y="146"/>
                    </a:cubicBezTo>
                    <a:cubicBezTo>
                      <a:pt x="152" y="116"/>
                      <a:pt x="138" y="83"/>
                      <a:pt x="109" y="49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 dirty="0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5" name="Freeform 15"/>
              <p:cNvSpPr/>
              <p:nvPr/>
            </p:nvSpPr>
            <p:spPr bwMode="auto">
              <a:xfrm>
                <a:off x="4153042" y="2510631"/>
                <a:ext cx="1544638" cy="1225550"/>
              </a:xfrm>
              <a:custGeom>
                <a:avLst/>
                <a:gdLst>
                  <a:gd name="T0" fmla="*/ 192 w 411"/>
                  <a:gd name="T1" fmla="*/ 0 h 326"/>
                  <a:gd name="T2" fmla="*/ 317 w 411"/>
                  <a:gd name="T3" fmla="*/ 113 h 326"/>
                  <a:gd name="T4" fmla="*/ 411 w 411"/>
                  <a:gd name="T5" fmla="*/ 326 h 326"/>
                  <a:gd name="T6" fmla="*/ 98 w 411"/>
                  <a:gd name="T7" fmla="*/ 247 h 326"/>
                  <a:gd name="T8" fmla="*/ 53 w 411"/>
                  <a:gd name="T9" fmla="*/ 150 h 326"/>
                  <a:gd name="T10" fmla="*/ 0 w 411"/>
                  <a:gd name="T11" fmla="*/ 101 h 326"/>
                  <a:gd name="T12" fmla="*/ 192 w 411"/>
                  <a:gd name="T13" fmla="*/ 0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1" h="326">
                    <a:moveTo>
                      <a:pt x="192" y="0"/>
                    </a:moveTo>
                    <a:cubicBezTo>
                      <a:pt x="240" y="35"/>
                      <a:pt x="282" y="73"/>
                      <a:pt x="317" y="113"/>
                    </a:cubicBezTo>
                    <a:cubicBezTo>
                      <a:pt x="379" y="186"/>
                      <a:pt x="411" y="259"/>
                      <a:pt x="411" y="326"/>
                    </a:cubicBezTo>
                    <a:cubicBezTo>
                      <a:pt x="98" y="247"/>
                      <a:pt x="98" y="247"/>
                      <a:pt x="98" y="247"/>
                    </a:cubicBezTo>
                    <a:cubicBezTo>
                      <a:pt x="96" y="217"/>
                      <a:pt x="82" y="184"/>
                      <a:pt x="53" y="150"/>
                    </a:cubicBezTo>
                    <a:cubicBezTo>
                      <a:pt x="38" y="133"/>
                      <a:pt x="20" y="116"/>
                      <a:pt x="0" y="101"/>
                    </a:cubicBezTo>
                    <a:cubicBezTo>
                      <a:pt x="192" y="0"/>
                      <a:pt x="192" y="0"/>
                      <a:pt x="192" y="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6" name="Freeform 16"/>
              <p:cNvSpPr/>
              <p:nvPr/>
            </p:nvSpPr>
            <p:spPr bwMode="auto">
              <a:xfrm>
                <a:off x="1292320" y="1806575"/>
                <a:ext cx="3589338" cy="1131887"/>
              </a:xfrm>
              <a:custGeom>
                <a:avLst/>
                <a:gdLst>
                  <a:gd name="T0" fmla="*/ 274 w 955"/>
                  <a:gd name="T1" fmla="*/ 19 h 301"/>
                  <a:gd name="T2" fmla="*/ 730 w 955"/>
                  <a:gd name="T3" fmla="*/ 79 h 301"/>
                  <a:gd name="T4" fmla="*/ 955 w 955"/>
                  <a:gd name="T5" fmla="*/ 193 h 301"/>
                  <a:gd name="T6" fmla="*/ 762 w 955"/>
                  <a:gd name="T7" fmla="*/ 294 h 301"/>
                  <a:gd name="T8" fmla="*/ 442 w 955"/>
                  <a:gd name="T9" fmla="*/ 215 h 301"/>
                  <a:gd name="T10" fmla="*/ 311 w 955"/>
                  <a:gd name="T11" fmla="*/ 301 h 301"/>
                  <a:gd name="T12" fmla="*/ 0 w 955"/>
                  <a:gd name="T13" fmla="*/ 207 h 301"/>
                  <a:gd name="T14" fmla="*/ 8 w 955"/>
                  <a:gd name="T15" fmla="*/ 180 h 301"/>
                  <a:gd name="T16" fmla="*/ 274 w 955"/>
                  <a:gd name="T17" fmla="*/ 19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5" h="301">
                    <a:moveTo>
                      <a:pt x="274" y="19"/>
                    </a:moveTo>
                    <a:cubicBezTo>
                      <a:pt x="410" y="0"/>
                      <a:pt x="572" y="21"/>
                      <a:pt x="730" y="79"/>
                    </a:cubicBezTo>
                    <a:cubicBezTo>
                      <a:pt x="812" y="110"/>
                      <a:pt x="888" y="148"/>
                      <a:pt x="955" y="193"/>
                    </a:cubicBezTo>
                    <a:cubicBezTo>
                      <a:pt x="762" y="294"/>
                      <a:pt x="762" y="294"/>
                      <a:pt x="762" y="294"/>
                    </a:cubicBezTo>
                    <a:cubicBezTo>
                      <a:pt x="669" y="234"/>
                      <a:pt x="543" y="201"/>
                      <a:pt x="442" y="215"/>
                    </a:cubicBezTo>
                    <a:cubicBezTo>
                      <a:pt x="370" y="225"/>
                      <a:pt x="324" y="257"/>
                      <a:pt x="311" y="301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2" y="198"/>
                      <a:pt x="5" y="189"/>
                      <a:pt x="8" y="180"/>
                    </a:cubicBezTo>
                    <a:cubicBezTo>
                      <a:pt x="43" y="95"/>
                      <a:pt x="138" y="38"/>
                      <a:pt x="274" y="19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7" name="Freeform 17"/>
              <p:cNvSpPr/>
              <p:nvPr/>
            </p:nvSpPr>
            <p:spPr bwMode="auto">
              <a:xfrm>
                <a:off x="4261340" y="4095143"/>
                <a:ext cx="1514475" cy="1271587"/>
              </a:xfrm>
              <a:custGeom>
                <a:avLst/>
                <a:gdLst>
                  <a:gd name="T0" fmla="*/ 396 w 403"/>
                  <a:gd name="T1" fmla="*/ 19 h 338"/>
                  <a:gd name="T2" fmla="*/ 388 w 403"/>
                  <a:gd name="T3" fmla="*/ 32 h 338"/>
                  <a:gd name="T4" fmla="*/ 383 w 403"/>
                  <a:gd name="T5" fmla="*/ 41 h 338"/>
                  <a:gd name="T6" fmla="*/ 374 w 403"/>
                  <a:gd name="T7" fmla="*/ 54 h 338"/>
                  <a:gd name="T8" fmla="*/ 362 w 403"/>
                  <a:gd name="T9" fmla="*/ 68 h 338"/>
                  <a:gd name="T10" fmla="*/ 352 w 403"/>
                  <a:gd name="T11" fmla="*/ 78 h 338"/>
                  <a:gd name="T12" fmla="*/ 335 w 403"/>
                  <a:gd name="T13" fmla="*/ 94 h 338"/>
                  <a:gd name="T14" fmla="*/ 323 w 403"/>
                  <a:gd name="T15" fmla="*/ 103 h 338"/>
                  <a:gd name="T16" fmla="*/ 302 w 403"/>
                  <a:gd name="T17" fmla="*/ 117 h 338"/>
                  <a:gd name="T18" fmla="*/ 287 w 403"/>
                  <a:gd name="T19" fmla="*/ 125 h 338"/>
                  <a:gd name="T20" fmla="*/ 276 w 403"/>
                  <a:gd name="T21" fmla="*/ 131 h 338"/>
                  <a:gd name="T22" fmla="*/ 261 w 403"/>
                  <a:gd name="T23" fmla="*/ 138 h 338"/>
                  <a:gd name="T24" fmla="*/ 249 w 403"/>
                  <a:gd name="T25" fmla="*/ 142 h 338"/>
                  <a:gd name="T26" fmla="*/ 230 w 403"/>
                  <a:gd name="T27" fmla="*/ 149 h 338"/>
                  <a:gd name="T28" fmla="*/ 215 w 403"/>
                  <a:gd name="T29" fmla="*/ 154 h 338"/>
                  <a:gd name="T30" fmla="*/ 198 w 403"/>
                  <a:gd name="T31" fmla="*/ 159 h 338"/>
                  <a:gd name="T32" fmla="*/ 182 w 403"/>
                  <a:gd name="T33" fmla="*/ 163 h 338"/>
                  <a:gd name="T34" fmla="*/ 163 w 403"/>
                  <a:gd name="T35" fmla="*/ 167 h 338"/>
                  <a:gd name="T36" fmla="*/ 146 w 403"/>
                  <a:gd name="T37" fmla="*/ 169 h 338"/>
                  <a:gd name="T38" fmla="*/ 113 w 403"/>
                  <a:gd name="T39" fmla="*/ 174 h 338"/>
                  <a:gd name="T40" fmla="*/ 79 w 403"/>
                  <a:gd name="T41" fmla="*/ 177 h 338"/>
                  <a:gd name="T42" fmla="*/ 0 w 403"/>
                  <a:gd name="T43" fmla="*/ 338 h 338"/>
                  <a:gd name="T44" fmla="*/ 38 w 403"/>
                  <a:gd name="T45" fmla="*/ 336 h 338"/>
                  <a:gd name="T46" fmla="*/ 57 w 403"/>
                  <a:gd name="T47" fmla="*/ 334 h 338"/>
                  <a:gd name="T48" fmla="*/ 90 w 403"/>
                  <a:gd name="T49" fmla="*/ 330 h 338"/>
                  <a:gd name="T50" fmla="*/ 107 w 403"/>
                  <a:gd name="T51" fmla="*/ 327 h 338"/>
                  <a:gd name="T52" fmla="*/ 125 w 403"/>
                  <a:gd name="T53" fmla="*/ 323 h 338"/>
                  <a:gd name="T54" fmla="*/ 142 w 403"/>
                  <a:gd name="T55" fmla="*/ 319 h 338"/>
                  <a:gd name="T56" fmla="*/ 159 w 403"/>
                  <a:gd name="T57" fmla="*/ 314 h 338"/>
                  <a:gd name="T58" fmla="*/ 170 w 403"/>
                  <a:gd name="T59" fmla="*/ 311 h 338"/>
                  <a:gd name="T60" fmla="*/ 183 w 403"/>
                  <a:gd name="T61" fmla="*/ 307 h 338"/>
                  <a:gd name="T62" fmla="*/ 202 w 403"/>
                  <a:gd name="T63" fmla="*/ 299 h 338"/>
                  <a:gd name="T64" fmla="*/ 214 w 403"/>
                  <a:gd name="T65" fmla="*/ 294 h 338"/>
                  <a:gd name="T66" fmla="*/ 230 w 403"/>
                  <a:gd name="T67" fmla="*/ 286 h 338"/>
                  <a:gd name="T68" fmla="*/ 232 w 403"/>
                  <a:gd name="T69" fmla="*/ 285 h 338"/>
                  <a:gd name="T70" fmla="*/ 255 w 403"/>
                  <a:gd name="T71" fmla="*/ 271 h 338"/>
                  <a:gd name="T72" fmla="*/ 269 w 403"/>
                  <a:gd name="T73" fmla="*/ 262 h 338"/>
                  <a:gd name="T74" fmla="*/ 279 w 403"/>
                  <a:gd name="T75" fmla="*/ 254 h 338"/>
                  <a:gd name="T76" fmla="*/ 296 w 403"/>
                  <a:gd name="T77" fmla="*/ 239 h 338"/>
                  <a:gd name="T78" fmla="*/ 306 w 403"/>
                  <a:gd name="T79" fmla="*/ 229 h 338"/>
                  <a:gd name="T80" fmla="*/ 317 w 403"/>
                  <a:gd name="T81" fmla="*/ 216 h 338"/>
                  <a:gd name="T82" fmla="*/ 323 w 403"/>
                  <a:gd name="T83" fmla="*/ 207 h 338"/>
                  <a:gd name="T84" fmla="*/ 331 w 403"/>
                  <a:gd name="T85" fmla="*/ 194 h 338"/>
                  <a:gd name="T86" fmla="*/ 337 w 403"/>
                  <a:gd name="T87" fmla="*/ 184 h 338"/>
                  <a:gd name="T88" fmla="*/ 341 w 403"/>
                  <a:gd name="T89" fmla="*/ 175 h 338"/>
                  <a:gd name="T90" fmla="*/ 403 w 403"/>
                  <a:gd name="T91" fmla="*/ 0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03" h="338">
                    <a:moveTo>
                      <a:pt x="400" y="10"/>
                    </a:moveTo>
                    <a:cubicBezTo>
                      <a:pt x="399" y="12"/>
                      <a:pt x="398" y="14"/>
                      <a:pt x="397" y="16"/>
                    </a:cubicBezTo>
                    <a:cubicBezTo>
                      <a:pt x="396" y="17"/>
                      <a:pt x="396" y="18"/>
                      <a:pt x="396" y="19"/>
                    </a:cubicBezTo>
                    <a:cubicBezTo>
                      <a:pt x="395" y="20"/>
                      <a:pt x="394" y="22"/>
                      <a:pt x="393" y="24"/>
                    </a:cubicBezTo>
                    <a:cubicBezTo>
                      <a:pt x="393" y="25"/>
                      <a:pt x="392" y="25"/>
                      <a:pt x="392" y="26"/>
                    </a:cubicBezTo>
                    <a:cubicBezTo>
                      <a:pt x="391" y="28"/>
                      <a:pt x="390" y="30"/>
                      <a:pt x="388" y="32"/>
                    </a:cubicBezTo>
                    <a:cubicBezTo>
                      <a:pt x="388" y="33"/>
                      <a:pt x="388" y="33"/>
                      <a:pt x="388" y="34"/>
                    </a:cubicBezTo>
                    <a:cubicBezTo>
                      <a:pt x="387" y="36"/>
                      <a:pt x="385" y="37"/>
                      <a:pt x="384" y="39"/>
                    </a:cubicBezTo>
                    <a:cubicBezTo>
                      <a:pt x="384" y="40"/>
                      <a:pt x="383" y="41"/>
                      <a:pt x="383" y="41"/>
                    </a:cubicBezTo>
                    <a:cubicBezTo>
                      <a:pt x="382" y="43"/>
                      <a:pt x="381" y="45"/>
                      <a:pt x="380" y="46"/>
                    </a:cubicBezTo>
                    <a:cubicBezTo>
                      <a:pt x="379" y="47"/>
                      <a:pt x="379" y="47"/>
                      <a:pt x="379" y="48"/>
                    </a:cubicBezTo>
                    <a:cubicBezTo>
                      <a:pt x="377" y="50"/>
                      <a:pt x="376" y="52"/>
                      <a:pt x="374" y="54"/>
                    </a:cubicBezTo>
                    <a:cubicBezTo>
                      <a:pt x="374" y="55"/>
                      <a:pt x="373" y="55"/>
                      <a:pt x="373" y="56"/>
                    </a:cubicBezTo>
                    <a:cubicBezTo>
                      <a:pt x="372" y="57"/>
                      <a:pt x="371" y="58"/>
                      <a:pt x="370" y="60"/>
                    </a:cubicBezTo>
                    <a:cubicBezTo>
                      <a:pt x="367" y="63"/>
                      <a:pt x="365" y="65"/>
                      <a:pt x="362" y="68"/>
                    </a:cubicBezTo>
                    <a:cubicBezTo>
                      <a:pt x="362" y="68"/>
                      <a:pt x="362" y="68"/>
                      <a:pt x="362" y="68"/>
                    </a:cubicBezTo>
                    <a:cubicBezTo>
                      <a:pt x="360" y="71"/>
                      <a:pt x="357" y="74"/>
                      <a:pt x="355" y="76"/>
                    </a:cubicBezTo>
                    <a:cubicBezTo>
                      <a:pt x="354" y="77"/>
                      <a:pt x="353" y="78"/>
                      <a:pt x="352" y="78"/>
                    </a:cubicBezTo>
                    <a:cubicBezTo>
                      <a:pt x="350" y="81"/>
                      <a:pt x="348" y="83"/>
                      <a:pt x="346" y="85"/>
                    </a:cubicBezTo>
                    <a:cubicBezTo>
                      <a:pt x="345" y="85"/>
                      <a:pt x="345" y="86"/>
                      <a:pt x="344" y="86"/>
                    </a:cubicBezTo>
                    <a:cubicBezTo>
                      <a:pt x="341" y="89"/>
                      <a:pt x="338" y="91"/>
                      <a:pt x="335" y="94"/>
                    </a:cubicBezTo>
                    <a:cubicBezTo>
                      <a:pt x="334" y="94"/>
                      <a:pt x="334" y="95"/>
                      <a:pt x="333" y="95"/>
                    </a:cubicBezTo>
                    <a:cubicBezTo>
                      <a:pt x="331" y="97"/>
                      <a:pt x="328" y="99"/>
                      <a:pt x="325" y="101"/>
                    </a:cubicBezTo>
                    <a:cubicBezTo>
                      <a:pt x="324" y="102"/>
                      <a:pt x="324" y="103"/>
                      <a:pt x="323" y="103"/>
                    </a:cubicBezTo>
                    <a:cubicBezTo>
                      <a:pt x="319" y="106"/>
                      <a:pt x="316" y="108"/>
                      <a:pt x="313" y="110"/>
                    </a:cubicBezTo>
                    <a:cubicBezTo>
                      <a:pt x="312" y="110"/>
                      <a:pt x="312" y="111"/>
                      <a:pt x="311" y="111"/>
                    </a:cubicBezTo>
                    <a:cubicBezTo>
                      <a:pt x="308" y="113"/>
                      <a:pt x="305" y="115"/>
                      <a:pt x="302" y="117"/>
                    </a:cubicBezTo>
                    <a:cubicBezTo>
                      <a:pt x="301" y="117"/>
                      <a:pt x="300" y="118"/>
                      <a:pt x="299" y="119"/>
                    </a:cubicBezTo>
                    <a:cubicBezTo>
                      <a:pt x="296" y="121"/>
                      <a:pt x="292" y="122"/>
                      <a:pt x="289" y="124"/>
                    </a:cubicBezTo>
                    <a:cubicBezTo>
                      <a:pt x="288" y="125"/>
                      <a:pt x="288" y="125"/>
                      <a:pt x="287" y="125"/>
                    </a:cubicBezTo>
                    <a:cubicBezTo>
                      <a:pt x="287" y="125"/>
                      <a:pt x="286" y="126"/>
                      <a:pt x="286" y="126"/>
                    </a:cubicBezTo>
                    <a:cubicBezTo>
                      <a:pt x="284" y="127"/>
                      <a:pt x="281" y="128"/>
                      <a:pt x="279" y="129"/>
                    </a:cubicBezTo>
                    <a:cubicBezTo>
                      <a:pt x="278" y="130"/>
                      <a:pt x="277" y="130"/>
                      <a:pt x="276" y="131"/>
                    </a:cubicBezTo>
                    <a:cubicBezTo>
                      <a:pt x="274" y="132"/>
                      <a:pt x="272" y="133"/>
                      <a:pt x="270" y="133"/>
                    </a:cubicBezTo>
                    <a:cubicBezTo>
                      <a:pt x="269" y="134"/>
                      <a:pt x="268" y="134"/>
                      <a:pt x="267" y="135"/>
                    </a:cubicBezTo>
                    <a:cubicBezTo>
                      <a:pt x="265" y="136"/>
                      <a:pt x="263" y="137"/>
                      <a:pt x="261" y="138"/>
                    </a:cubicBezTo>
                    <a:cubicBezTo>
                      <a:pt x="260" y="138"/>
                      <a:pt x="259" y="138"/>
                      <a:pt x="258" y="139"/>
                    </a:cubicBezTo>
                    <a:cubicBezTo>
                      <a:pt x="255" y="140"/>
                      <a:pt x="252" y="141"/>
                      <a:pt x="249" y="142"/>
                    </a:cubicBezTo>
                    <a:cubicBezTo>
                      <a:pt x="249" y="142"/>
                      <a:pt x="249" y="142"/>
                      <a:pt x="249" y="142"/>
                    </a:cubicBezTo>
                    <a:cubicBezTo>
                      <a:pt x="246" y="144"/>
                      <a:pt x="243" y="145"/>
                      <a:pt x="239" y="146"/>
                    </a:cubicBezTo>
                    <a:cubicBezTo>
                      <a:pt x="238" y="146"/>
                      <a:pt x="237" y="147"/>
                      <a:pt x="236" y="147"/>
                    </a:cubicBezTo>
                    <a:cubicBezTo>
                      <a:pt x="234" y="148"/>
                      <a:pt x="232" y="149"/>
                      <a:pt x="230" y="149"/>
                    </a:cubicBezTo>
                    <a:cubicBezTo>
                      <a:pt x="228" y="150"/>
                      <a:pt x="227" y="150"/>
                      <a:pt x="226" y="151"/>
                    </a:cubicBezTo>
                    <a:cubicBezTo>
                      <a:pt x="224" y="151"/>
                      <a:pt x="222" y="152"/>
                      <a:pt x="220" y="152"/>
                    </a:cubicBezTo>
                    <a:cubicBezTo>
                      <a:pt x="218" y="153"/>
                      <a:pt x="217" y="153"/>
                      <a:pt x="215" y="154"/>
                    </a:cubicBezTo>
                    <a:cubicBezTo>
                      <a:pt x="213" y="155"/>
                      <a:pt x="211" y="155"/>
                      <a:pt x="209" y="156"/>
                    </a:cubicBezTo>
                    <a:cubicBezTo>
                      <a:pt x="207" y="156"/>
                      <a:pt x="206" y="157"/>
                      <a:pt x="204" y="157"/>
                    </a:cubicBezTo>
                    <a:cubicBezTo>
                      <a:pt x="202" y="158"/>
                      <a:pt x="200" y="158"/>
                      <a:pt x="198" y="159"/>
                    </a:cubicBezTo>
                    <a:cubicBezTo>
                      <a:pt x="196" y="159"/>
                      <a:pt x="195" y="160"/>
                      <a:pt x="193" y="160"/>
                    </a:cubicBezTo>
                    <a:cubicBezTo>
                      <a:pt x="191" y="160"/>
                      <a:pt x="189" y="161"/>
                      <a:pt x="187" y="161"/>
                    </a:cubicBezTo>
                    <a:cubicBezTo>
                      <a:pt x="185" y="162"/>
                      <a:pt x="183" y="162"/>
                      <a:pt x="182" y="163"/>
                    </a:cubicBezTo>
                    <a:cubicBezTo>
                      <a:pt x="180" y="163"/>
                      <a:pt x="177" y="164"/>
                      <a:pt x="175" y="164"/>
                    </a:cubicBezTo>
                    <a:cubicBezTo>
                      <a:pt x="173" y="164"/>
                      <a:pt x="172" y="165"/>
                      <a:pt x="170" y="165"/>
                    </a:cubicBezTo>
                    <a:cubicBezTo>
                      <a:pt x="168" y="166"/>
                      <a:pt x="165" y="166"/>
                      <a:pt x="163" y="167"/>
                    </a:cubicBezTo>
                    <a:cubicBezTo>
                      <a:pt x="161" y="167"/>
                      <a:pt x="160" y="167"/>
                      <a:pt x="158" y="167"/>
                    </a:cubicBezTo>
                    <a:cubicBezTo>
                      <a:pt x="156" y="168"/>
                      <a:pt x="153" y="168"/>
                      <a:pt x="150" y="169"/>
                    </a:cubicBezTo>
                    <a:cubicBezTo>
                      <a:pt x="149" y="169"/>
                      <a:pt x="148" y="169"/>
                      <a:pt x="146" y="169"/>
                    </a:cubicBezTo>
                    <a:cubicBezTo>
                      <a:pt x="142" y="170"/>
                      <a:pt x="138" y="171"/>
                      <a:pt x="134" y="171"/>
                    </a:cubicBezTo>
                    <a:cubicBezTo>
                      <a:pt x="128" y="172"/>
                      <a:pt x="123" y="173"/>
                      <a:pt x="117" y="173"/>
                    </a:cubicBezTo>
                    <a:cubicBezTo>
                      <a:pt x="116" y="174"/>
                      <a:pt x="115" y="174"/>
                      <a:pt x="113" y="174"/>
                    </a:cubicBezTo>
                    <a:cubicBezTo>
                      <a:pt x="108" y="174"/>
                      <a:pt x="102" y="175"/>
                      <a:pt x="96" y="176"/>
                    </a:cubicBezTo>
                    <a:cubicBezTo>
                      <a:pt x="95" y="176"/>
                      <a:pt x="95" y="176"/>
                      <a:pt x="94" y="176"/>
                    </a:cubicBezTo>
                    <a:cubicBezTo>
                      <a:pt x="89" y="176"/>
                      <a:pt x="84" y="176"/>
                      <a:pt x="79" y="177"/>
                    </a:cubicBezTo>
                    <a:cubicBezTo>
                      <a:pt x="77" y="177"/>
                      <a:pt x="75" y="177"/>
                      <a:pt x="74" y="177"/>
                    </a:cubicBezTo>
                    <a:cubicBezTo>
                      <a:pt x="68" y="177"/>
                      <a:pt x="62" y="178"/>
                      <a:pt x="56" y="178"/>
                    </a:cubicBezTo>
                    <a:cubicBezTo>
                      <a:pt x="0" y="338"/>
                      <a:pt x="0" y="338"/>
                      <a:pt x="0" y="338"/>
                    </a:cubicBezTo>
                    <a:cubicBezTo>
                      <a:pt x="6" y="338"/>
                      <a:pt x="12" y="338"/>
                      <a:pt x="18" y="338"/>
                    </a:cubicBezTo>
                    <a:cubicBezTo>
                      <a:pt x="19" y="337"/>
                      <a:pt x="21" y="337"/>
                      <a:pt x="22" y="337"/>
                    </a:cubicBezTo>
                    <a:cubicBezTo>
                      <a:pt x="27" y="337"/>
                      <a:pt x="32" y="337"/>
                      <a:pt x="38" y="336"/>
                    </a:cubicBezTo>
                    <a:cubicBezTo>
                      <a:pt x="38" y="336"/>
                      <a:pt x="39" y="336"/>
                      <a:pt x="40" y="336"/>
                    </a:cubicBezTo>
                    <a:cubicBezTo>
                      <a:pt x="45" y="336"/>
                      <a:pt x="49" y="335"/>
                      <a:pt x="54" y="335"/>
                    </a:cubicBezTo>
                    <a:cubicBezTo>
                      <a:pt x="55" y="335"/>
                      <a:pt x="56" y="334"/>
                      <a:pt x="57" y="334"/>
                    </a:cubicBezTo>
                    <a:cubicBezTo>
                      <a:pt x="58" y="334"/>
                      <a:pt x="59" y="334"/>
                      <a:pt x="61" y="334"/>
                    </a:cubicBezTo>
                    <a:cubicBezTo>
                      <a:pt x="66" y="333"/>
                      <a:pt x="72" y="333"/>
                      <a:pt x="78" y="332"/>
                    </a:cubicBezTo>
                    <a:cubicBezTo>
                      <a:pt x="82" y="331"/>
                      <a:pt x="86" y="331"/>
                      <a:pt x="90" y="330"/>
                    </a:cubicBezTo>
                    <a:cubicBezTo>
                      <a:pt x="91" y="330"/>
                      <a:pt x="93" y="330"/>
                      <a:pt x="94" y="329"/>
                    </a:cubicBezTo>
                    <a:cubicBezTo>
                      <a:pt x="97" y="329"/>
                      <a:pt x="99" y="328"/>
                      <a:pt x="102" y="328"/>
                    </a:cubicBezTo>
                    <a:cubicBezTo>
                      <a:pt x="104" y="328"/>
                      <a:pt x="105" y="327"/>
                      <a:pt x="107" y="327"/>
                    </a:cubicBezTo>
                    <a:cubicBezTo>
                      <a:pt x="109" y="327"/>
                      <a:pt x="112" y="326"/>
                      <a:pt x="114" y="326"/>
                    </a:cubicBezTo>
                    <a:cubicBezTo>
                      <a:pt x="116" y="325"/>
                      <a:pt x="117" y="325"/>
                      <a:pt x="119" y="325"/>
                    </a:cubicBezTo>
                    <a:cubicBezTo>
                      <a:pt x="121" y="324"/>
                      <a:pt x="123" y="324"/>
                      <a:pt x="125" y="323"/>
                    </a:cubicBezTo>
                    <a:cubicBezTo>
                      <a:pt x="127" y="323"/>
                      <a:pt x="129" y="322"/>
                      <a:pt x="130" y="322"/>
                    </a:cubicBezTo>
                    <a:cubicBezTo>
                      <a:pt x="133" y="321"/>
                      <a:pt x="135" y="321"/>
                      <a:pt x="137" y="320"/>
                    </a:cubicBezTo>
                    <a:cubicBezTo>
                      <a:pt x="139" y="320"/>
                      <a:pt x="140" y="320"/>
                      <a:pt x="142" y="319"/>
                    </a:cubicBezTo>
                    <a:cubicBezTo>
                      <a:pt x="144" y="319"/>
                      <a:pt x="146" y="318"/>
                      <a:pt x="148" y="318"/>
                    </a:cubicBezTo>
                    <a:cubicBezTo>
                      <a:pt x="150" y="317"/>
                      <a:pt x="151" y="317"/>
                      <a:pt x="153" y="316"/>
                    </a:cubicBezTo>
                    <a:cubicBezTo>
                      <a:pt x="155" y="316"/>
                      <a:pt x="157" y="315"/>
                      <a:pt x="159" y="314"/>
                    </a:cubicBezTo>
                    <a:cubicBezTo>
                      <a:pt x="160" y="314"/>
                      <a:pt x="162" y="313"/>
                      <a:pt x="164" y="313"/>
                    </a:cubicBezTo>
                    <a:cubicBezTo>
                      <a:pt x="165" y="313"/>
                      <a:pt x="166" y="312"/>
                      <a:pt x="167" y="312"/>
                    </a:cubicBezTo>
                    <a:cubicBezTo>
                      <a:pt x="168" y="312"/>
                      <a:pt x="169" y="311"/>
                      <a:pt x="170" y="311"/>
                    </a:cubicBezTo>
                    <a:cubicBezTo>
                      <a:pt x="171" y="311"/>
                      <a:pt x="172" y="310"/>
                      <a:pt x="173" y="310"/>
                    </a:cubicBezTo>
                    <a:cubicBezTo>
                      <a:pt x="176" y="309"/>
                      <a:pt x="178" y="308"/>
                      <a:pt x="180" y="308"/>
                    </a:cubicBezTo>
                    <a:cubicBezTo>
                      <a:pt x="181" y="307"/>
                      <a:pt x="182" y="307"/>
                      <a:pt x="183" y="307"/>
                    </a:cubicBezTo>
                    <a:cubicBezTo>
                      <a:pt x="186" y="305"/>
                      <a:pt x="189" y="304"/>
                      <a:pt x="193" y="303"/>
                    </a:cubicBezTo>
                    <a:cubicBezTo>
                      <a:pt x="193" y="303"/>
                      <a:pt x="193" y="303"/>
                      <a:pt x="193" y="303"/>
                    </a:cubicBezTo>
                    <a:cubicBezTo>
                      <a:pt x="196" y="302"/>
                      <a:pt x="199" y="300"/>
                      <a:pt x="202" y="299"/>
                    </a:cubicBezTo>
                    <a:cubicBezTo>
                      <a:pt x="203" y="299"/>
                      <a:pt x="204" y="298"/>
                      <a:pt x="205" y="298"/>
                    </a:cubicBezTo>
                    <a:cubicBezTo>
                      <a:pt x="207" y="297"/>
                      <a:pt x="209" y="296"/>
                      <a:pt x="211" y="295"/>
                    </a:cubicBezTo>
                    <a:cubicBezTo>
                      <a:pt x="212" y="295"/>
                      <a:pt x="213" y="294"/>
                      <a:pt x="214" y="294"/>
                    </a:cubicBezTo>
                    <a:cubicBezTo>
                      <a:pt x="216" y="293"/>
                      <a:pt x="218" y="292"/>
                      <a:pt x="220" y="291"/>
                    </a:cubicBezTo>
                    <a:cubicBezTo>
                      <a:pt x="221" y="291"/>
                      <a:pt x="222" y="290"/>
                      <a:pt x="223" y="290"/>
                    </a:cubicBezTo>
                    <a:cubicBezTo>
                      <a:pt x="225" y="289"/>
                      <a:pt x="227" y="287"/>
                      <a:pt x="230" y="286"/>
                    </a:cubicBezTo>
                    <a:cubicBezTo>
                      <a:pt x="230" y="286"/>
                      <a:pt x="231" y="286"/>
                      <a:pt x="231" y="285"/>
                    </a:cubicBezTo>
                    <a:cubicBezTo>
                      <a:pt x="232" y="285"/>
                      <a:pt x="232" y="285"/>
                      <a:pt x="232" y="285"/>
                    </a:cubicBezTo>
                    <a:cubicBezTo>
                      <a:pt x="232" y="285"/>
                      <a:pt x="232" y="285"/>
                      <a:pt x="232" y="285"/>
                    </a:cubicBezTo>
                    <a:cubicBezTo>
                      <a:pt x="236" y="283"/>
                      <a:pt x="239" y="281"/>
                      <a:pt x="243" y="279"/>
                    </a:cubicBezTo>
                    <a:cubicBezTo>
                      <a:pt x="244" y="279"/>
                      <a:pt x="245" y="278"/>
                      <a:pt x="246" y="277"/>
                    </a:cubicBezTo>
                    <a:cubicBezTo>
                      <a:pt x="249" y="275"/>
                      <a:pt x="252" y="273"/>
                      <a:pt x="255" y="271"/>
                    </a:cubicBezTo>
                    <a:cubicBezTo>
                      <a:pt x="256" y="271"/>
                      <a:pt x="256" y="271"/>
                      <a:pt x="256" y="271"/>
                    </a:cubicBezTo>
                    <a:cubicBezTo>
                      <a:pt x="260" y="268"/>
                      <a:pt x="263" y="266"/>
                      <a:pt x="266" y="264"/>
                    </a:cubicBezTo>
                    <a:cubicBezTo>
                      <a:pt x="267" y="263"/>
                      <a:pt x="268" y="263"/>
                      <a:pt x="269" y="262"/>
                    </a:cubicBezTo>
                    <a:cubicBezTo>
                      <a:pt x="272" y="260"/>
                      <a:pt x="274" y="258"/>
                      <a:pt x="277" y="256"/>
                    </a:cubicBezTo>
                    <a:cubicBezTo>
                      <a:pt x="277" y="256"/>
                      <a:pt x="278" y="255"/>
                      <a:pt x="278" y="255"/>
                    </a:cubicBezTo>
                    <a:cubicBezTo>
                      <a:pt x="279" y="254"/>
                      <a:pt x="279" y="254"/>
                      <a:pt x="279" y="254"/>
                    </a:cubicBezTo>
                    <a:cubicBezTo>
                      <a:pt x="282" y="252"/>
                      <a:pt x="285" y="249"/>
                      <a:pt x="288" y="247"/>
                    </a:cubicBezTo>
                    <a:cubicBezTo>
                      <a:pt x="288" y="246"/>
                      <a:pt x="289" y="246"/>
                      <a:pt x="290" y="245"/>
                    </a:cubicBezTo>
                    <a:cubicBezTo>
                      <a:pt x="292" y="243"/>
                      <a:pt x="294" y="241"/>
                      <a:pt x="296" y="239"/>
                    </a:cubicBezTo>
                    <a:cubicBezTo>
                      <a:pt x="297" y="238"/>
                      <a:pt x="298" y="237"/>
                      <a:pt x="298" y="237"/>
                    </a:cubicBezTo>
                    <a:cubicBezTo>
                      <a:pt x="301" y="234"/>
                      <a:pt x="304" y="231"/>
                      <a:pt x="306" y="229"/>
                    </a:cubicBezTo>
                    <a:cubicBezTo>
                      <a:pt x="306" y="229"/>
                      <a:pt x="306" y="229"/>
                      <a:pt x="306" y="229"/>
                    </a:cubicBezTo>
                    <a:cubicBezTo>
                      <a:pt x="309" y="226"/>
                      <a:pt x="311" y="223"/>
                      <a:pt x="313" y="220"/>
                    </a:cubicBezTo>
                    <a:cubicBezTo>
                      <a:pt x="314" y="219"/>
                      <a:pt x="314" y="219"/>
                      <a:pt x="314" y="219"/>
                    </a:cubicBezTo>
                    <a:cubicBezTo>
                      <a:pt x="315" y="218"/>
                      <a:pt x="316" y="217"/>
                      <a:pt x="317" y="216"/>
                    </a:cubicBezTo>
                    <a:cubicBezTo>
                      <a:pt x="317" y="216"/>
                      <a:pt x="317" y="215"/>
                      <a:pt x="318" y="215"/>
                    </a:cubicBezTo>
                    <a:cubicBezTo>
                      <a:pt x="319" y="213"/>
                      <a:pt x="321" y="210"/>
                      <a:pt x="322" y="208"/>
                    </a:cubicBezTo>
                    <a:cubicBezTo>
                      <a:pt x="323" y="208"/>
                      <a:pt x="323" y="207"/>
                      <a:pt x="323" y="207"/>
                    </a:cubicBezTo>
                    <a:cubicBezTo>
                      <a:pt x="325" y="205"/>
                      <a:pt x="326" y="203"/>
                      <a:pt x="327" y="202"/>
                    </a:cubicBezTo>
                    <a:cubicBezTo>
                      <a:pt x="327" y="201"/>
                      <a:pt x="328" y="200"/>
                      <a:pt x="328" y="200"/>
                    </a:cubicBezTo>
                    <a:cubicBezTo>
                      <a:pt x="329" y="198"/>
                      <a:pt x="330" y="196"/>
                      <a:pt x="331" y="194"/>
                    </a:cubicBezTo>
                    <a:cubicBezTo>
                      <a:pt x="332" y="194"/>
                      <a:pt x="332" y="193"/>
                      <a:pt x="332" y="193"/>
                    </a:cubicBezTo>
                    <a:cubicBezTo>
                      <a:pt x="333" y="191"/>
                      <a:pt x="335" y="188"/>
                      <a:pt x="336" y="186"/>
                    </a:cubicBezTo>
                    <a:cubicBezTo>
                      <a:pt x="336" y="186"/>
                      <a:pt x="336" y="185"/>
                      <a:pt x="337" y="184"/>
                    </a:cubicBezTo>
                    <a:cubicBezTo>
                      <a:pt x="338" y="183"/>
                      <a:pt x="339" y="181"/>
                      <a:pt x="339" y="179"/>
                    </a:cubicBezTo>
                    <a:cubicBezTo>
                      <a:pt x="340" y="178"/>
                      <a:pt x="340" y="178"/>
                      <a:pt x="340" y="177"/>
                    </a:cubicBezTo>
                    <a:cubicBezTo>
                      <a:pt x="341" y="176"/>
                      <a:pt x="341" y="176"/>
                      <a:pt x="341" y="175"/>
                    </a:cubicBezTo>
                    <a:cubicBezTo>
                      <a:pt x="342" y="174"/>
                      <a:pt x="343" y="172"/>
                      <a:pt x="343" y="170"/>
                    </a:cubicBezTo>
                    <a:cubicBezTo>
                      <a:pt x="345" y="167"/>
                      <a:pt x="346" y="164"/>
                      <a:pt x="347" y="160"/>
                    </a:cubicBezTo>
                    <a:cubicBezTo>
                      <a:pt x="403" y="0"/>
                      <a:pt x="403" y="0"/>
                      <a:pt x="403" y="0"/>
                    </a:cubicBezTo>
                    <a:cubicBezTo>
                      <a:pt x="402" y="3"/>
                      <a:pt x="401" y="6"/>
                      <a:pt x="400" y="1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8" name="Freeform 19"/>
              <p:cNvSpPr/>
              <p:nvPr/>
            </p:nvSpPr>
            <p:spPr bwMode="auto">
              <a:xfrm>
                <a:off x="3828072" y="4019180"/>
                <a:ext cx="654050" cy="1354137"/>
              </a:xfrm>
              <a:custGeom>
                <a:avLst/>
                <a:gdLst>
                  <a:gd name="T0" fmla="*/ 150 w 174"/>
                  <a:gd name="T1" fmla="*/ 158 h 360"/>
                  <a:gd name="T2" fmla="*/ 56 w 174"/>
                  <a:gd name="T3" fmla="*/ 0 h 360"/>
                  <a:gd name="T4" fmla="*/ 0 w 174"/>
                  <a:gd name="T5" fmla="*/ 160 h 360"/>
                  <a:gd name="T6" fmla="*/ 93 w 174"/>
                  <a:gd name="T7" fmla="*/ 318 h 360"/>
                  <a:gd name="T8" fmla="*/ 118 w 174"/>
                  <a:gd name="T9" fmla="*/ 360 h 360"/>
                  <a:gd name="T10" fmla="*/ 174 w 174"/>
                  <a:gd name="T11" fmla="*/ 200 h 360"/>
                  <a:gd name="T12" fmla="*/ 150 w 174"/>
                  <a:gd name="T13" fmla="*/ 158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4" h="360">
                    <a:moveTo>
                      <a:pt x="150" y="158"/>
                    </a:moveTo>
                    <a:cubicBezTo>
                      <a:pt x="118" y="105"/>
                      <a:pt x="86" y="50"/>
                      <a:pt x="56" y="0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29" y="210"/>
                      <a:pt x="62" y="265"/>
                      <a:pt x="93" y="318"/>
                    </a:cubicBezTo>
                    <a:cubicBezTo>
                      <a:pt x="102" y="333"/>
                      <a:pt x="110" y="347"/>
                      <a:pt x="118" y="360"/>
                    </a:cubicBezTo>
                    <a:cubicBezTo>
                      <a:pt x="174" y="200"/>
                      <a:pt x="174" y="200"/>
                      <a:pt x="174" y="200"/>
                    </a:cubicBezTo>
                    <a:cubicBezTo>
                      <a:pt x="167" y="187"/>
                      <a:pt x="158" y="173"/>
                      <a:pt x="150" y="158"/>
                    </a:cubicBez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19" name="Freeform 20"/>
              <p:cNvSpPr/>
              <p:nvPr/>
            </p:nvSpPr>
            <p:spPr bwMode="auto">
              <a:xfrm>
                <a:off x="4037013" y="3630613"/>
                <a:ext cx="1785938" cy="1136650"/>
              </a:xfrm>
              <a:custGeom>
                <a:avLst/>
                <a:gdLst>
                  <a:gd name="T0" fmla="*/ 162 w 475"/>
                  <a:gd name="T1" fmla="*/ 0 h 302"/>
                  <a:gd name="T2" fmla="*/ 475 w 475"/>
                  <a:gd name="T3" fmla="*/ 78 h 302"/>
                  <a:gd name="T4" fmla="*/ 462 w 475"/>
                  <a:gd name="T5" fmla="*/ 134 h 302"/>
                  <a:gd name="T6" fmla="*/ 196 w 475"/>
                  <a:gd name="T7" fmla="*/ 295 h 302"/>
                  <a:gd name="T8" fmla="*/ 118 w 475"/>
                  <a:gd name="T9" fmla="*/ 302 h 302"/>
                  <a:gd name="T10" fmla="*/ 94 w 475"/>
                  <a:gd name="T11" fmla="*/ 260 h 302"/>
                  <a:gd name="T12" fmla="*/ 0 w 475"/>
                  <a:gd name="T13" fmla="*/ 102 h 302"/>
                  <a:gd name="T14" fmla="*/ 28 w 475"/>
                  <a:gd name="T15" fmla="*/ 99 h 302"/>
                  <a:gd name="T16" fmla="*/ 162 w 475"/>
                  <a:gd name="T17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5" h="302">
                    <a:moveTo>
                      <a:pt x="162" y="0"/>
                    </a:moveTo>
                    <a:cubicBezTo>
                      <a:pt x="475" y="78"/>
                      <a:pt x="475" y="78"/>
                      <a:pt x="475" y="78"/>
                    </a:cubicBezTo>
                    <a:cubicBezTo>
                      <a:pt x="474" y="97"/>
                      <a:pt x="469" y="116"/>
                      <a:pt x="462" y="134"/>
                    </a:cubicBezTo>
                    <a:cubicBezTo>
                      <a:pt x="427" y="219"/>
                      <a:pt x="332" y="276"/>
                      <a:pt x="196" y="295"/>
                    </a:cubicBezTo>
                    <a:cubicBezTo>
                      <a:pt x="171" y="299"/>
                      <a:pt x="145" y="301"/>
                      <a:pt x="118" y="302"/>
                    </a:cubicBezTo>
                    <a:cubicBezTo>
                      <a:pt x="111" y="289"/>
                      <a:pt x="102" y="275"/>
                      <a:pt x="94" y="260"/>
                    </a:cubicBezTo>
                    <a:cubicBezTo>
                      <a:pt x="62" y="207"/>
                      <a:pt x="30" y="152"/>
                      <a:pt x="0" y="102"/>
                    </a:cubicBezTo>
                    <a:cubicBezTo>
                      <a:pt x="10" y="101"/>
                      <a:pt x="19" y="100"/>
                      <a:pt x="28" y="99"/>
                    </a:cubicBezTo>
                    <a:cubicBezTo>
                      <a:pt x="108" y="88"/>
                      <a:pt x="155" y="50"/>
                      <a:pt x="162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0" name="Freeform 21"/>
              <p:cNvSpPr/>
              <p:nvPr/>
            </p:nvSpPr>
            <p:spPr bwMode="auto">
              <a:xfrm>
                <a:off x="1033463" y="2659063"/>
                <a:ext cx="3314700" cy="2700337"/>
              </a:xfrm>
              <a:custGeom>
                <a:avLst/>
                <a:gdLst>
                  <a:gd name="T0" fmla="*/ 739 w 882"/>
                  <a:gd name="T1" fmla="*/ 712 h 718"/>
                  <a:gd name="T2" fmla="*/ 767 w 882"/>
                  <a:gd name="T3" fmla="*/ 715 h 718"/>
                  <a:gd name="T4" fmla="*/ 800 w 882"/>
                  <a:gd name="T5" fmla="*/ 717 h 718"/>
                  <a:gd name="T6" fmla="*/ 882 w 882"/>
                  <a:gd name="T7" fmla="*/ 557 h 718"/>
                  <a:gd name="T8" fmla="*/ 843 w 882"/>
                  <a:gd name="T9" fmla="*/ 556 h 718"/>
                  <a:gd name="T10" fmla="*/ 815 w 882"/>
                  <a:gd name="T11" fmla="*/ 554 h 718"/>
                  <a:gd name="T12" fmla="*/ 782 w 882"/>
                  <a:gd name="T13" fmla="*/ 550 h 718"/>
                  <a:gd name="T14" fmla="*/ 755 w 882"/>
                  <a:gd name="T15" fmla="*/ 546 h 718"/>
                  <a:gd name="T16" fmla="*/ 714 w 882"/>
                  <a:gd name="T17" fmla="*/ 540 h 718"/>
                  <a:gd name="T18" fmla="*/ 687 w 882"/>
                  <a:gd name="T19" fmla="*/ 534 h 718"/>
                  <a:gd name="T20" fmla="*/ 647 w 882"/>
                  <a:gd name="T21" fmla="*/ 524 h 718"/>
                  <a:gd name="T22" fmla="*/ 621 w 882"/>
                  <a:gd name="T23" fmla="*/ 517 h 718"/>
                  <a:gd name="T24" fmla="*/ 581 w 882"/>
                  <a:gd name="T25" fmla="*/ 505 h 718"/>
                  <a:gd name="T26" fmla="*/ 557 w 882"/>
                  <a:gd name="T27" fmla="*/ 497 h 718"/>
                  <a:gd name="T28" fmla="*/ 515 w 882"/>
                  <a:gd name="T29" fmla="*/ 481 h 718"/>
                  <a:gd name="T30" fmla="*/ 479 w 882"/>
                  <a:gd name="T31" fmla="*/ 467 h 718"/>
                  <a:gd name="T32" fmla="*/ 456 w 882"/>
                  <a:gd name="T33" fmla="*/ 456 h 718"/>
                  <a:gd name="T34" fmla="*/ 421 w 882"/>
                  <a:gd name="T35" fmla="*/ 440 h 718"/>
                  <a:gd name="T36" fmla="*/ 399 w 882"/>
                  <a:gd name="T37" fmla="*/ 428 h 718"/>
                  <a:gd name="T38" fmla="*/ 367 w 882"/>
                  <a:gd name="T39" fmla="*/ 410 h 718"/>
                  <a:gd name="T40" fmla="*/ 346 w 882"/>
                  <a:gd name="T41" fmla="*/ 398 h 718"/>
                  <a:gd name="T42" fmla="*/ 313 w 882"/>
                  <a:gd name="T43" fmla="*/ 377 h 718"/>
                  <a:gd name="T44" fmla="*/ 292 w 882"/>
                  <a:gd name="T45" fmla="*/ 362 h 718"/>
                  <a:gd name="T46" fmla="*/ 272 w 882"/>
                  <a:gd name="T47" fmla="*/ 348 h 718"/>
                  <a:gd name="T48" fmla="*/ 255 w 882"/>
                  <a:gd name="T49" fmla="*/ 335 h 718"/>
                  <a:gd name="T50" fmla="*/ 241 w 882"/>
                  <a:gd name="T51" fmla="*/ 323 h 718"/>
                  <a:gd name="T52" fmla="*/ 224 w 882"/>
                  <a:gd name="T53" fmla="*/ 309 h 718"/>
                  <a:gd name="T54" fmla="*/ 210 w 882"/>
                  <a:gd name="T55" fmla="*/ 296 h 718"/>
                  <a:gd name="T56" fmla="*/ 191 w 882"/>
                  <a:gd name="T57" fmla="*/ 277 h 718"/>
                  <a:gd name="T58" fmla="*/ 172 w 882"/>
                  <a:gd name="T59" fmla="*/ 257 h 718"/>
                  <a:gd name="T60" fmla="*/ 96 w 882"/>
                  <a:gd name="T61" fmla="*/ 149 h 718"/>
                  <a:gd name="T62" fmla="*/ 66 w 882"/>
                  <a:gd name="T63" fmla="*/ 50 h 718"/>
                  <a:gd name="T64" fmla="*/ 67 w 882"/>
                  <a:gd name="T65" fmla="*/ 0 h 718"/>
                  <a:gd name="T66" fmla="*/ 112 w 882"/>
                  <a:gd name="T67" fmla="*/ 414 h 718"/>
                  <a:gd name="T68" fmla="*/ 126 w 882"/>
                  <a:gd name="T69" fmla="*/ 429 h 718"/>
                  <a:gd name="T70" fmla="*/ 148 w 882"/>
                  <a:gd name="T71" fmla="*/ 451 h 718"/>
                  <a:gd name="T72" fmla="*/ 157 w 882"/>
                  <a:gd name="T73" fmla="*/ 459 h 718"/>
                  <a:gd name="T74" fmla="*/ 175 w 882"/>
                  <a:gd name="T75" fmla="*/ 476 h 718"/>
                  <a:gd name="T76" fmla="*/ 189 w 882"/>
                  <a:gd name="T77" fmla="*/ 487 h 718"/>
                  <a:gd name="T78" fmla="*/ 205 w 882"/>
                  <a:gd name="T79" fmla="*/ 500 h 718"/>
                  <a:gd name="T80" fmla="*/ 220 w 882"/>
                  <a:gd name="T81" fmla="*/ 511 h 718"/>
                  <a:gd name="T82" fmla="*/ 235 w 882"/>
                  <a:gd name="T83" fmla="*/ 523 h 718"/>
                  <a:gd name="T84" fmla="*/ 257 w 882"/>
                  <a:gd name="T85" fmla="*/ 537 h 718"/>
                  <a:gd name="T86" fmla="*/ 290 w 882"/>
                  <a:gd name="T87" fmla="*/ 559 h 718"/>
                  <a:gd name="T88" fmla="*/ 306 w 882"/>
                  <a:gd name="T89" fmla="*/ 568 h 718"/>
                  <a:gd name="T90" fmla="*/ 327 w 882"/>
                  <a:gd name="T91" fmla="*/ 580 h 718"/>
                  <a:gd name="T92" fmla="*/ 360 w 882"/>
                  <a:gd name="T93" fmla="*/ 598 h 718"/>
                  <a:gd name="T94" fmla="*/ 382 w 882"/>
                  <a:gd name="T95" fmla="*/ 609 h 718"/>
                  <a:gd name="T96" fmla="*/ 405 w 882"/>
                  <a:gd name="T97" fmla="*/ 619 h 718"/>
                  <a:gd name="T98" fmla="*/ 441 w 882"/>
                  <a:gd name="T99" fmla="*/ 635 h 718"/>
                  <a:gd name="T100" fmla="*/ 459 w 882"/>
                  <a:gd name="T101" fmla="*/ 642 h 718"/>
                  <a:gd name="T102" fmla="*/ 501 w 882"/>
                  <a:gd name="T103" fmla="*/ 657 h 718"/>
                  <a:gd name="T104" fmla="*/ 525 w 882"/>
                  <a:gd name="T105" fmla="*/ 666 h 718"/>
                  <a:gd name="T106" fmla="*/ 551 w 882"/>
                  <a:gd name="T107" fmla="*/ 674 h 718"/>
                  <a:gd name="T108" fmla="*/ 588 w 882"/>
                  <a:gd name="T109" fmla="*/ 684 h 718"/>
                  <a:gd name="T110" fmla="*/ 617 w 882"/>
                  <a:gd name="T111" fmla="*/ 691 h 718"/>
                  <a:gd name="T112" fmla="*/ 652 w 882"/>
                  <a:gd name="T113" fmla="*/ 699 h 718"/>
                  <a:gd name="T114" fmla="*/ 678 w 882"/>
                  <a:gd name="T115" fmla="*/ 704 h 718"/>
                  <a:gd name="T116" fmla="*/ 705 w 882"/>
                  <a:gd name="T117" fmla="*/ 70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82" h="718">
                    <a:moveTo>
                      <a:pt x="719" y="710"/>
                    </a:moveTo>
                    <a:cubicBezTo>
                      <a:pt x="721" y="710"/>
                      <a:pt x="724" y="710"/>
                      <a:pt x="726" y="711"/>
                    </a:cubicBezTo>
                    <a:cubicBezTo>
                      <a:pt x="730" y="711"/>
                      <a:pt x="735" y="712"/>
                      <a:pt x="739" y="712"/>
                    </a:cubicBezTo>
                    <a:cubicBezTo>
                      <a:pt x="741" y="712"/>
                      <a:pt x="744" y="713"/>
                      <a:pt x="747" y="713"/>
                    </a:cubicBezTo>
                    <a:cubicBezTo>
                      <a:pt x="751" y="713"/>
                      <a:pt x="755" y="714"/>
                      <a:pt x="759" y="714"/>
                    </a:cubicBezTo>
                    <a:cubicBezTo>
                      <a:pt x="762" y="714"/>
                      <a:pt x="764" y="715"/>
                      <a:pt x="767" y="715"/>
                    </a:cubicBezTo>
                    <a:cubicBezTo>
                      <a:pt x="771" y="715"/>
                      <a:pt x="775" y="715"/>
                      <a:pt x="779" y="716"/>
                    </a:cubicBezTo>
                    <a:cubicBezTo>
                      <a:pt x="782" y="716"/>
                      <a:pt x="784" y="716"/>
                      <a:pt x="787" y="716"/>
                    </a:cubicBezTo>
                    <a:cubicBezTo>
                      <a:pt x="791" y="716"/>
                      <a:pt x="795" y="717"/>
                      <a:pt x="800" y="717"/>
                    </a:cubicBezTo>
                    <a:cubicBezTo>
                      <a:pt x="802" y="717"/>
                      <a:pt x="804" y="717"/>
                      <a:pt x="806" y="717"/>
                    </a:cubicBezTo>
                    <a:cubicBezTo>
                      <a:pt x="813" y="717"/>
                      <a:pt x="819" y="717"/>
                      <a:pt x="826" y="718"/>
                    </a:cubicBezTo>
                    <a:cubicBezTo>
                      <a:pt x="882" y="557"/>
                      <a:pt x="882" y="557"/>
                      <a:pt x="882" y="557"/>
                    </a:cubicBezTo>
                    <a:cubicBezTo>
                      <a:pt x="875" y="557"/>
                      <a:pt x="869" y="557"/>
                      <a:pt x="863" y="557"/>
                    </a:cubicBezTo>
                    <a:cubicBezTo>
                      <a:pt x="860" y="557"/>
                      <a:pt x="858" y="556"/>
                      <a:pt x="856" y="556"/>
                    </a:cubicBezTo>
                    <a:cubicBezTo>
                      <a:pt x="852" y="556"/>
                      <a:pt x="847" y="556"/>
                      <a:pt x="843" y="556"/>
                    </a:cubicBezTo>
                    <a:cubicBezTo>
                      <a:pt x="840" y="556"/>
                      <a:pt x="838" y="555"/>
                      <a:pt x="835" y="555"/>
                    </a:cubicBezTo>
                    <a:cubicBezTo>
                      <a:pt x="831" y="555"/>
                      <a:pt x="827" y="555"/>
                      <a:pt x="823" y="554"/>
                    </a:cubicBezTo>
                    <a:cubicBezTo>
                      <a:pt x="820" y="554"/>
                      <a:pt x="818" y="554"/>
                      <a:pt x="815" y="554"/>
                    </a:cubicBezTo>
                    <a:cubicBezTo>
                      <a:pt x="811" y="553"/>
                      <a:pt x="807" y="553"/>
                      <a:pt x="803" y="553"/>
                    </a:cubicBezTo>
                    <a:cubicBezTo>
                      <a:pt x="800" y="552"/>
                      <a:pt x="798" y="552"/>
                      <a:pt x="795" y="552"/>
                    </a:cubicBezTo>
                    <a:cubicBezTo>
                      <a:pt x="791" y="551"/>
                      <a:pt x="787" y="551"/>
                      <a:pt x="782" y="550"/>
                    </a:cubicBezTo>
                    <a:cubicBezTo>
                      <a:pt x="780" y="550"/>
                      <a:pt x="777" y="550"/>
                      <a:pt x="775" y="549"/>
                    </a:cubicBezTo>
                    <a:cubicBezTo>
                      <a:pt x="770" y="549"/>
                      <a:pt x="765" y="548"/>
                      <a:pt x="761" y="547"/>
                    </a:cubicBezTo>
                    <a:cubicBezTo>
                      <a:pt x="759" y="547"/>
                      <a:pt x="757" y="547"/>
                      <a:pt x="755" y="546"/>
                    </a:cubicBezTo>
                    <a:cubicBezTo>
                      <a:pt x="748" y="545"/>
                      <a:pt x="741" y="544"/>
                      <a:pt x="734" y="543"/>
                    </a:cubicBezTo>
                    <a:cubicBezTo>
                      <a:pt x="733" y="543"/>
                      <a:pt x="733" y="543"/>
                      <a:pt x="733" y="543"/>
                    </a:cubicBezTo>
                    <a:cubicBezTo>
                      <a:pt x="727" y="542"/>
                      <a:pt x="721" y="541"/>
                      <a:pt x="714" y="540"/>
                    </a:cubicBezTo>
                    <a:cubicBezTo>
                      <a:pt x="712" y="539"/>
                      <a:pt x="710" y="539"/>
                      <a:pt x="708" y="538"/>
                    </a:cubicBezTo>
                    <a:cubicBezTo>
                      <a:pt x="704" y="537"/>
                      <a:pt x="699" y="536"/>
                      <a:pt x="694" y="535"/>
                    </a:cubicBezTo>
                    <a:cubicBezTo>
                      <a:pt x="692" y="535"/>
                      <a:pt x="690" y="534"/>
                      <a:pt x="687" y="534"/>
                    </a:cubicBezTo>
                    <a:cubicBezTo>
                      <a:pt x="683" y="533"/>
                      <a:pt x="678" y="532"/>
                      <a:pt x="673" y="531"/>
                    </a:cubicBezTo>
                    <a:cubicBezTo>
                      <a:pt x="671" y="530"/>
                      <a:pt x="669" y="530"/>
                      <a:pt x="667" y="529"/>
                    </a:cubicBezTo>
                    <a:cubicBezTo>
                      <a:pt x="661" y="528"/>
                      <a:pt x="654" y="526"/>
                      <a:pt x="647" y="524"/>
                    </a:cubicBezTo>
                    <a:cubicBezTo>
                      <a:pt x="646" y="524"/>
                      <a:pt x="645" y="524"/>
                      <a:pt x="644" y="524"/>
                    </a:cubicBezTo>
                    <a:cubicBezTo>
                      <a:pt x="639" y="522"/>
                      <a:pt x="633" y="521"/>
                      <a:pt x="627" y="519"/>
                    </a:cubicBezTo>
                    <a:cubicBezTo>
                      <a:pt x="625" y="518"/>
                      <a:pt x="623" y="518"/>
                      <a:pt x="621" y="517"/>
                    </a:cubicBezTo>
                    <a:cubicBezTo>
                      <a:pt x="616" y="516"/>
                      <a:pt x="612" y="514"/>
                      <a:pt x="607" y="513"/>
                    </a:cubicBezTo>
                    <a:cubicBezTo>
                      <a:pt x="605" y="512"/>
                      <a:pt x="602" y="512"/>
                      <a:pt x="600" y="511"/>
                    </a:cubicBezTo>
                    <a:cubicBezTo>
                      <a:pt x="594" y="509"/>
                      <a:pt x="588" y="507"/>
                      <a:pt x="581" y="505"/>
                    </a:cubicBezTo>
                    <a:cubicBezTo>
                      <a:pt x="581" y="505"/>
                      <a:pt x="581" y="505"/>
                      <a:pt x="581" y="505"/>
                    </a:cubicBezTo>
                    <a:cubicBezTo>
                      <a:pt x="574" y="503"/>
                      <a:pt x="568" y="501"/>
                      <a:pt x="562" y="499"/>
                    </a:cubicBezTo>
                    <a:cubicBezTo>
                      <a:pt x="560" y="498"/>
                      <a:pt x="558" y="497"/>
                      <a:pt x="557" y="497"/>
                    </a:cubicBezTo>
                    <a:cubicBezTo>
                      <a:pt x="550" y="495"/>
                      <a:pt x="544" y="492"/>
                      <a:pt x="537" y="490"/>
                    </a:cubicBezTo>
                    <a:cubicBezTo>
                      <a:pt x="532" y="488"/>
                      <a:pt x="526" y="486"/>
                      <a:pt x="520" y="483"/>
                    </a:cubicBezTo>
                    <a:cubicBezTo>
                      <a:pt x="518" y="483"/>
                      <a:pt x="517" y="482"/>
                      <a:pt x="515" y="481"/>
                    </a:cubicBezTo>
                    <a:cubicBezTo>
                      <a:pt x="511" y="480"/>
                      <a:pt x="507" y="478"/>
                      <a:pt x="503" y="477"/>
                    </a:cubicBezTo>
                    <a:cubicBezTo>
                      <a:pt x="501" y="476"/>
                      <a:pt x="499" y="475"/>
                      <a:pt x="498" y="474"/>
                    </a:cubicBezTo>
                    <a:cubicBezTo>
                      <a:pt x="491" y="472"/>
                      <a:pt x="485" y="469"/>
                      <a:pt x="479" y="467"/>
                    </a:cubicBezTo>
                    <a:cubicBezTo>
                      <a:pt x="479" y="466"/>
                      <a:pt x="479" y="466"/>
                      <a:pt x="479" y="466"/>
                    </a:cubicBezTo>
                    <a:cubicBezTo>
                      <a:pt x="473" y="464"/>
                      <a:pt x="467" y="461"/>
                      <a:pt x="461" y="459"/>
                    </a:cubicBezTo>
                    <a:cubicBezTo>
                      <a:pt x="460" y="458"/>
                      <a:pt x="458" y="457"/>
                      <a:pt x="456" y="456"/>
                    </a:cubicBezTo>
                    <a:cubicBezTo>
                      <a:pt x="451" y="454"/>
                      <a:pt x="446" y="452"/>
                      <a:pt x="441" y="449"/>
                    </a:cubicBezTo>
                    <a:cubicBezTo>
                      <a:pt x="440" y="449"/>
                      <a:pt x="439" y="448"/>
                      <a:pt x="438" y="448"/>
                    </a:cubicBezTo>
                    <a:cubicBezTo>
                      <a:pt x="433" y="445"/>
                      <a:pt x="427" y="442"/>
                      <a:pt x="421" y="440"/>
                    </a:cubicBezTo>
                    <a:cubicBezTo>
                      <a:pt x="420" y="439"/>
                      <a:pt x="418" y="438"/>
                      <a:pt x="417" y="437"/>
                    </a:cubicBezTo>
                    <a:cubicBezTo>
                      <a:pt x="412" y="435"/>
                      <a:pt x="408" y="433"/>
                      <a:pt x="403" y="430"/>
                    </a:cubicBezTo>
                    <a:cubicBezTo>
                      <a:pt x="402" y="430"/>
                      <a:pt x="401" y="429"/>
                      <a:pt x="399" y="428"/>
                    </a:cubicBezTo>
                    <a:cubicBezTo>
                      <a:pt x="394" y="425"/>
                      <a:pt x="388" y="422"/>
                      <a:pt x="383" y="420"/>
                    </a:cubicBezTo>
                    <a:cubicBezTo>
                      <a:pt x="382" y="419"/>
                      <a:pt x="381" y="418"/>
                      <a:pt x="380" y="418"/>
                    </a:cubicBezTo>
                    <a:cubicBezTo>
                      <a:pt x="376" y="415"/>
                      <a:pt x="371" y="413"/>
                      <a:pt x="367" y="410"/>
                    </a:cubicBezTo>
                    <a:cubicBezTo>
                      <a:pt x="365" y="409"/>
                      <a:pt x="364" y="409"/>
                      <a:pt x="362" y="408"/>
                    </a:cubicBezTo>
                    <a:cubicBezTo>
                      <a:pt x="358" y="405"/>
                      <a:pt x="353" y="402"/>
                      <a:pt x="348" y="399"/>
                    </a:cubicBezTo>
                    <a:cubicBezTo>
                      <a:pt x="348" y="399"/>
                      <a:pt x="347" y="399"/>
                      <a:pt x="346" y="398"/>
                    </a:cubicBezTo>
                    <a:cubicBezTo>
                      <a:pt x="341" y="395"/>
                      <a:pt x="336" y="392"/>
                      <a:pt x="330" y="388"/>
                    </a:cubicBezTo>
                    <a:cubicBezTo>
                      <a:pt x="329" y="387"/>
                      <a:pt x="328" y="387"/>
                      <a:pt x="326" y="386"/>
                    </a:cubicBezTo>
                    <a:cubicBezTo>
                      <a:pt x="322" y="383"/>
                      <a:pt x="317" y="380"/>
                      <a:pt x="313" y="377"/>
                    </a:cubicBezTo>
                    <a:cubicBezTo>
                      <a:pt x="312" y="376"/>
                      <a:pt x="311" y="376"/>
                      <a:pt x="311" y="375"/>
                    </a:cubicBezTo>
                    <a:cubicBezTo>
                      <a:pt x="305" y="372"/>
                      <a:pt x="300" y="368"/>
                      <a:pt x="295" y="365"/>
                    </a:cubicBezTo>
                    <a:cubicBezTo>
                      <a:pt x="294" y="364"/>
                      <a:pt x="293" y="363"/>
                      <a:pt x="292" y="362"/>
                    </a:cubicBezTo>
                    <a:cubicBezTo>
                      <a:pt x="287" y="359"/>
                      <a:pt x="283" y="356"/>
                      <a:pt x="279" y="353"/>
                    </a:cubicBezTo>
                    <a:cubicBezTo>
                      <a:pt x="278" y="352"/>
                      <a:pt x="277" y="352"/>
                      <a:pt x="276" y="351"/>
                    </a:cubicBezTo>
                    <a:cubicBezTo>
                      <a:pt x="275" y="350"/>
                      <a:pt x="274" y="349"/>
                      <a:pt x="272" y="348"/>
                    </a:cubicBezTo>
                    <a:cubicBezTo>
                      <a:pt x="270" y="346"/>
                      <a:pt x="268" y="345"/>
                      <a:pt x="266" y="343"/>
                    </a:cubicBezTo>
                    <a:cubicBezTo>
                      <a:pt x="264" y="342"/>
                      <a:pt x="263" y="341"/>
                      <a:pt x="262" y="340"/>
                    </a:cubicBezTo>
                    <a:cubicBezTo>
                      <a:pt x="260" y="338"/>
                      <a:pt x="257" y="336"/>
                      <a:pt x="255" y="335"/>
                    </a:cubicBezTo>
                    <a:cubicBezTo>
                      <a:pt x="254" y="334"/>
                      <a:pt x="253" y="333"/>
                      <a:pt x="251" y="332"/>
                    </a:cubicBezTo>
                    <a:cubicBezTo>
                      <a:pt x="249" y="330"/>
                      <a:pt x="247" y="328"/>
                      <a:pt x="245" y="327"/>
                    </a:cubicBezTo>
                    <a:cubicBezTo>
                      <a:pt x="244" y="326"/>
                      <a:pt x="243" y="324"/>
                      <a:pt x="241" y="323"/>
                    </a:cubicBezTo>
                    <a:cubicBezTo>
                      <a:pt x="239" y="322"/>
                      <a:pt x="237" y="320"/>
                      <a:pt x="235" y="318"/>
                    </a:cubicBezTo>
                    <a:cubicBezTo>
                      <a:pt x="234" y="317"/>
                      <a:pt x="233" y="316"/>
                      <a:pt x="232" y="315"/>
                    </a:cubicBezTo>
                    <a:cubicBezTo>
                      <a:pt x="229" y="313"/>
                      <a:pt x="227" y="311"/>
                      <a:pt x="224" y="309"/>
                    </a:cubicBezTo>
                    <a:cubicBezTo>
                      <a:pt x="224" y="308"/>
                      <a:pt x="223" y="307"/>
                      <a:pt x="222" y="307"/>
                    </a:cubicBezTo>
                    <a:cubicBezTo>
                      <a:pt x="219" y="304"/>
                      <a:pt x="216" y="301"/>
                      <a:pt x="213" y="298"/>
                    </a:cubicBezTo>
                    <a:cubicBezTo>
                      <a:pt x="212" y="298"/>
                      <a:pt x="211" y="297"/>
                      <a:pt x="210" y="296"/>
                    </a:cubicBezTo>
                    <a:cubicBezTo>
                      <a:pt x="208" y="294"/>
                      <a:pt x="206" y="292"/>
                      <a:pt x="204" y="290"/>
                    </a:cubicBezTo>
                    <a:cubicBezTo>
                      <a:pt x="200" y="287"/>
                      <a:pt x="197" y="283"/>
                      <a:pt x="193" y="279"/>
                    </a:cubicBezTo>
                    <a:cubicBezTo>
                      <a:pt x="192" y="279"/>
                      <a:pt x="192" y="278"/>
                      <a:pt x="191" y="277"/>
                    </a:cubicBezTo>
                    <a:cubicBezTo>
                      <a:pt x="188" y="274"/>
                      <a:pt x="185" y="272"/>
                      <a:pt x="182" y="269"/>
                    </a:cubicBezTo>
                    <a:cubicBezTo>
                      <a:pt x="181" y="267"/>
                      <a:pt x="180" y="266"/>
                      <a:pt x="179" y="265"/>
                    </a:cubicBezTo>
                    <a:cubicBezTo>
                      <a:pt x="177" y="262"/>
                      <a:pt x="174" y="260"/>
                      <a:pt x="172" y="257"/>
                    </a:cubicBezTo>
                    <a:cubicBezTo>
                      <a:pt x="171" y="256"/>
                      <a:pt x="170" y="255"/>
                      <a:pt x="169" y="254"/>
                    </a:cubicBezTo>
                    <a:cubicBezTo>
                      <a:pt x="165" y="250"/>
                      <a:pt x="162" y="246"/>
                      <a:pt x="159" y="243"/>
                    </a:cubicBezTo>
                    <a:cubicBezTo>
                      <a:pt x="132" y="211"/>
                      <a:pt x="111" y="180"/>
                      <a:pt x="96" y="149"/>
                    </a:cubicBezTo>
                    <a:cubicBezTo>
                      <a:pt x="93" y="144"/>
                      <a:pt x="91" y="139"/>
                      <a:pt x="88" y="133"/>
                    </a:cubicBezTo>
                    <a:cubicBezTo>
                      <a:pt x="78" y="110"/>
                      <a:pt x="71" y="87"/>
                      <a:pt x="68" y="65"/>
                    </a:cubicBezTo>
                    <a:cubicBezTo>
                      <a:pt x="67" y="60"/>
                      <a:pt x="66" y="55"/>
                      <a:pt x="66" y="50"/>
                    </a:cubicBezTo>
                    <a:cubicBezTo>
                      <a:pt x="65" y="48"/>
                      <a:pt x="65" y="45"/>
                      <a:pt x="65" y="43"/>
                    </a:cubicBezTo>
                    <a:cubicBezTo>
                      <a:pt x="65" y="38"/>
                      <a:pt x="65" y="33"/>
                      <a:pt x="65" y="28"/>
                    </a:cubicBezTo>
                    <a:cubicBezTo>
                      <a:pt x="65" y="19"/>
                      <a:pt x="65" y="9"/>
                      <a:pt x="67" y="0"/>
                    </a:cubicBezTo>
                    <a:cubicBezTo>
                      <a:pt x="10" y="160"/>
                      <a:pt x="10" y="160"/>
                      <a:pt x="10" y="160"/>
                    </a:cubicBezTo>
                    <a:cubicBezTo>
                      <a:pt x="0" y="235"/>
                      <a:pt x="31" y="320"/>
                      <a:pt x="103" y="403"/>
                    </a:cubicBezTo>
                    <a:cubicBezTo>
                      <a:pt x="106" y="407"/>
                      <a:pt x="109" y="411"/>
                      <a:pt x="112" y="414"/>
                    </a:cubicBezTo>
                    <a:cubicBezTo>
                      <a:pt x="113" y="415"/>
                      <a:pt x="114" y="417"/>
                      <a:pt x="115" y="418"/>
                    </a:cubicBezTo>
                    <a:cubicBezTo>
                      <a:pt x="118" y="420"/>
                      <a:pt x="120" y="423"/>
                      <a:pt x="123" y="426"/>
                    </a:cubicBezTo>
                    <a:cubicBezTo>
                      <a:pt x="124" y="427"/>
                      <a:pt x="125" y="428"/>
                      <a:pt x="126" y="429"/>
                    </a:cubicBezTo>
                    <a:cubicBezTo>
                      <a:pt x="129" y="432"/>
                      <a:pt x="132" y="435"/>
                      <a:pt x="135" y="438"/>
                    </a:cubicBezTo>
                    <a:cubicBezTo>
                      <a:pt x="135" y="439"/>
                      <a:pt x="136" y="439"/>
                      <a:pt x="137" y="440"/>
                    </a:cubicBezTo>
                    <a:cubicBezTo>
                      <a:pt x="140" y="444"/>
                      <a:pt x="144" y="447"/>
                      <a:pt x="148" y="451"/>
                    </a:cubicBezTo>
                    <a:cubicBezTo>
                      <a:pt x="148" y="451"/>
                      <a:pt x="148" y="451"/>
                      <a:pt x="148" y="451"/>
                    </a:cubicBezTo>
                    <a:cubicBezTo>
                      <a:pt x="150" y="453"/>
                      <a:pt x="152" y="455"/>
                      <a:pt x="154" y="457"/>
                    </a:cubicBezTo>
                    <a:cubicBezTo>
                      <a:pt x="155" y="457"/>
                      <a:pt x="156" y="458"/>
                      <a:pt x="157" y="459"/>
                    </a:cubicBezTo>
                    <a:cubicBezTo>
                      <a:pt x="160" y="462"/>
                      <a:pt x="163" y="465"/>
                      <a:pt x="166" y="467"/>
                    </a:cubicBezTo>
                    <a:cubicBezTo>
                      <a:pt x="167" y="468"/>
                      <a:pt x="167" y="469"/>
                      <a:pt x="168" y="469"/>
                    </a:cubicBezTo>
                    <a:cubicBezTo>
                      <a:pt x="170" y="471"/>
                      <a:pt x="173" y="474"/>
                      <a:pt x="175" y="476"/>
                    </a:cubicBezTo>
                    <a:cubicBezTo>
                      <a:pt x="176" y="477"/>
                      <a:pt x="178" y="478"/>
                      <a:pt x="179" y="479"/>
                    </a:cubicBezTo>
                    <a:cubicBezTo>
                      <a:pt x="181" y="480"/>
                      <a:pt x="183" y="482"/>
                      <a:pt x="185" y="484"/>
                    </a:cubicBezTo>
                    <a:cubicBezTo>
                      <a:pt x="186" y="485"/>
                      <a:pt x="188" y="486"/>
                      <a:pt x="189" y="487"/>
                    </a:cubicBezTo>
                    <a:cubicBezTo>
                      <a:pt x="191" y="489"/>
                      <a:pt x="193" y="490"/>
                      <a:pt x="195" y="492"/>
                    </a:cubicBezTo>
                    <a:cubicBezTo>
                      <a:pt x="196" y="493"/>
                      <a:pt x="198" y="494"/>
                      <a:pt x="199" y="495"/>
                    </a:cubicBezTo>
                    <a:cubicBezTo>
                      <a:pt x="201" y="497"/>
                      <a:pt x="203" y="499"/>
                      <a:pt x="205" y="500"/>
                    </a:cubicBezTo>
                    <a:cubicBezTo>
                      <a:pt x="207" y="501"/>
                      <a:pt x="208" y="502"/>
                      <a:pt x="209" y="503"/>
                    </a:cubicBezTo>
                    <a:cubicBezTo>
                      <a:pt x="212" y="505"/>
                      <a:pt x="214" y="507"/>
                      <a:pt x="216" y="508"/>
                    </a:cubicBezTo>
                    <a:cubicBezTo>
                      <a:pt x="217" y="509"/>
                      <a:pt x="219" y="510"/>
                      <a:pt x="220" y="511"/>
                    </a:cubicBezTo>
                    <a:cubicBezTo>
                      <a:pt x="220" y="512"/>
                      <a:pt x="221" y="512"/>
                      <a:pt x="221" y="512"/>
                    </a:cubicBezTo>
                    <a:cubicBezTo>
                      <a:pt x="222" y="513"/>
                      <a:pt x="222" y="513"/>
                      <a:pt x="223" y="514"/>
                    </a:cubicBezTo>
                    <a:cubicBezTo>
                      <a:pt x="227" y="517"/>
                      <a:pt x="231" y="520"/>
                      <a:pt x="235" y="523"/>
                    </a:cubicBezTo>
                    <a:cubicBezTo>
                      <a:pt x="237" y="523"/>
                      <a:pt x="238" y="524"/>
                      <a:pt x="239" y="525"/>
                    </a:cubicBezTo>
                    <a:cubicBezTo>
                      <a:pt x="244" y="529"/>
                      <a:pt x="249" y="532"/>
                      <a:pt x="254" y="536"/>
                    </a:cubicBezTo>
                    <a:cubicBezTo>
                      <a:pt x="255" y="536"/>
                      <a:pt x="256" y="537"/>
                      <a:pt x="257" y="537"/>
                    </a:cubicBezTo>
                    <a:cubicBezTo>
                      <a:pt x="261" y="540"/>
                      <a:pt x="266" y="543"/>
                      <a:pt x="270" y="546"/>
                    </a:cubicBezTo>
                    <a:cubicBezTo>
                      <a:pt x="272" y="547"/>
                      <a:pt x="273" y="548"/>
                      <a:pt x="274" y="549"/>
                    </a:cubicBezTo>
                    <a:cubicBezTo>
                      <a:pt x="280" y="552"/>
                      <a:pt x="285" y="555"/>
                      <a:pt x="290" y="559"/>
                    </a:cubicBezTo>
                    <a:cubicBezTo>
                      <a:pt x="291" y="559"/>
                      <a:pt x="291" y="559"/>
                      <a:pt x="291" y="559"/>
                    </a:cubicBezTo>
                    <a:cubicBezTo>
                      <a:pt x="291" y="559"/>
                      <a:pt x="292" y="560"/>
                      <a:pt x="292" y="560"/>
                    </a:cubicBezTo>
                    <a:cubicBezTo>
                      <a:pt x="297" y="563"/>
                      <a:pt x="301" y="565"/>
                      <a:pt x="306" y="568"/>
                    </a:cubicBezTo>
                    <a:cubicBezTo>
                      <a:pt x="308" y="569"/>
                      <a:pt x="309" y="570"/>
                      <a:pt x="311" y="571"/>
                    </a:cubicBezTo>
                    <a:cubicBezTo>
                      <a:pt x="315" y="573"/>
                      <a:pt x="319" y="576"/>
                      <a:pt x="324" y="578"/>
                    </a:cubicBezTo>
                    <a:cubicBezTo>
                      <a:pt x="325" y="579"/>
                      <a:pt x="326" y="579"/>
                      <a:pt x="327" y="580"/>
                    </a:cubicBezTo>
                    <a:cubicBezTo>
                      <a:pt x="332" y="583"/>
                      <a:pt x="338" y="586"/>
                      <a:pt x="343" y="589"/>
                    </a:cubicBezTo>
                    <a:cubicBezTo>
                      <a:pt x="344" y="590"/>
                      <a:pt x="346" y="590"/>
                      <a:pt x="347" y="591"/>
                    </a:cubicBezTo>
                    <a:cubicBezTo>
                      <a:pt x="352" y="593"/>
                      <a:pt x="356" y="596"/>
                      <a:pt x="360" y="598"/>
                    </a:cubicBezTo>
                    <a:cubicBezTo>
                      <a:pt x="361" y="598"/>
                      <a:pt x="362" y="599"/>
                      <a:pt x="363" y="599"/>
                    </a:cubicBezTo>
                    <a:cubicBezTo>
                      <a:pt x="364" y="599"/>
                      <a:pt x="364" y="600"/>
                      <a:pt x="365" y="600"/>
                    </a:cubicBezTo>
                    <a:cubicBezTo>
                      <a:pt x="371" y="603"/>
                      <a:pt x="376" y="606"/>
                      <a:pt x="382" y="609"/>
                    </a:cubicBezTo>
                    <a:cubicBezTo>
                      <a:pt x="383" y="609"/>
                      <a:pt x="384" y="609"/>
                      <a:pt x="385" y="610"/>
                    </a:cubicBezTo>
                    <a:cubicBezTo>
                      <a:pt x="390" y="612"/>
                      <a:pt x="395" y="615"/>
                      <a:pt x="400" y="617"/>
                    </a:cubicBezTo>
                    <a:cubicBezTo>
                      <a:pt x="402" y="618"/>
                      <a:pt x="403" y="618"/>
                      <a:pt x="405" y="619"/>
                    </a:cubicBezTo>
                    <a:cubicBezTo>
                      <a:pt x="411" y="622"/>
                      <a:pt x="417" y="624"/>
                      <a:pt x="422" y="627"/>
                    </a:cubicBezTo>
                    <a:cubicBezTo>
                      <a:pt x="423" y="627"/>
                      <a:pt x="423" y="627"/>
                      <a:pt x="423" y="627"/>
                    </a:cubicBezTo>
                    <a:cubicBezTo>
                      <a:pt x="429" y="630"/>
                      <a:pt x="435" y="632"/>
                      <a:pt x="441" y="635"/>
                    </a:cubicBezTo>
                    <a:cubicBezTo>
                      <a:pt x="442" y="635"/>
                      <a:pt x="443" y="635"/>
                      <a:pt x="444" y="636"/>
                    </a:cubicBezTo>
                    <a:cubicBezTo>
                      <a:pt x="445" y="636"/>
                      <a:pt x="446" y="637"/>
                      <a:pt x="447" y="637"/>
                    </a:cubicBezTo>
                    <a:cubicBezTo>
                      <a:pt x="451" y="639"/>
                      <a:pt x="455" y="640"/>
                      <a:pt x="459" y="642"/>
                    </a:cubicBezTo>
                    <a:cubicBezTo>
                      <a:pt x="460" y="643"/>
                      <a:pt x="462" y="643"/>
                      <a:pt x="464" y="644"/>
                    </a:cubicBezTo>
                    <a:cubicBezTo>
                      <a:pt x="470" y="646"/>
                      <a:pt x="475" y="648"/>
                      <a:pt x="481" y="650"/>
                    </a:cubicBezTo>
                    <a:cubicBezTo>
                      <a:pt x="488" y="653"/>
                      <a:pt x="494" y="655"/>
                      <a:pt x="501" y="657"/>
                    </a:cubicBezTo>
                    <a:cubicBezTo>
                      <a:pt x="502" y="658"/>
                      <a:pt x="504" y="659"/>
                      <a:pt x="505" y="659"/>
                    </a:cubicBezTo>
                    <a:cubicBezTo>
                      <a:pt x="512" y="661"/>
                      <a:pt x="518" y="663"/>
                      <a:pt x="525" y="665"/>
                    </a:cubicBezTo>
                    <a:cubicBezTo>
                      <a:pt x="525" y="666"/>
                      <a:pt x="525" y="666"/>
                      <a:pt x="525" y="666"/>
                    </a:cubicBezTo>
                    <a:cubicBezTo>
                      <a:pt x="530" y="667"/>
                      <a:pt x="535" y="669"/>
                      <a:pt x="540" y="670"/>
                    </a:cubicBezTo>
                    <a:cubicBezTo>
                      <a:pt x="541" y="671"/>
                      <a:pt x="543" y="671"/>
                      <a:pt x="544" y="672"/>
                    </a:cubicBezTo>
                    <a:cubicBezTo>
                      <a:pt x="546" y="672"/>
                      <a:pt x="548" y="673"/>
                      <a:pt x="551" y="674"/>
                    </a:cubicBezTo>
                    <a:cubicBezTo>
                      <a:pt x="555" y="675"/>
                      <a:pt x="560" y="676"/>
                      <a:pt x="565" y="678"/>
                    </a:cubicBezTo>
                    <a:cubicBezTo>
                      <a:pt x="567" y="678"/>
                      <a:pt x="569" y="679"/>
                      <a:pt x="571" y="680"/>
                    </a:cubicBezTo>
                    <a:cubicBezTo>
                      <a:pt x="577" y="681"/>
                      <a:pt x="582" y="683"/>
                      <a:pt x="588" y="684"/>
                    </a:cubicBezTo>
                    <a:cubicBezTo>
                      <a:pt x="589" y="684"/>
                      <a:pt x="590" y="685"/>
                      <a:pt x="591" y="685"/>
                    </a:cubicBezTo>
                    <a:cubicBezTo>
                      <a:pt x="598" y="687"/>
                      <a:pt x="604" y="688"/>
                      <a:pt x="611" y="690"/>
                    </a:cubicBezTo>
                    <a:cubicBezTo>
                      <a:pt x="613" y="690"/>
                      <a:pt x="615" y="691"/>
                      <a:pt x="617" y="691"/>
                    </a:cubicBezTo>
                    <a:cubicBezTo>
                      <a:pt x="622" y="692"/>
                      <a:pt x="626" y="693"/>
                      <a:pt x="631" y="694"/>
                    </a:cubicBezTo>
                    <a:cubicBezTo>
                      <a:pt x="633" y="695"/>
                      <a:pt x="636" y="695"/>
                      <a:pt x="638" y="696"/>
                    </a:cubicBezTo>
                    <a:cubicBezTo>
                      <a:pt x="643" y="697"/>
                      <a:pt x="647" y="698"/>
                      <a:pt x="652" y="699"/>
                    </a:cubicBezTo>
                    <a:cubicBezTo>
                      <a:pt x="654" y="699"/>
                      <a:pt x="656" y="700"/>
                      <a:pt x="658" y="700"/>
                    </a:cubicBezTo>
                    <a:cubicBezTo>
                      <a:pt x="664" y="701"/>
                      <a:pt x="671" y="702"/>
                      <a:pt x="677" y="703"/>
                    </a:cubicBezTo>
                    <a:cubicBezTo>
                      <a:pt x="677" y="703"/>
                      <a:pt x="678" y="704"/>
                      <a:pt x="678" y="704"/>
                    </a:cubicBezTo>
                    <a:cubicBezTo>
                      <a:pt x="678" y="704"/>
                      <a:pt x="678" y="704"/>
                      <a:pt x="678" y="704"/>
                    </a:cubicBezTo>
                    <a:cubicBezTo>
                      <a:pt x="685" y="705"/>
                      <a:pt x="692" y="706"/>
                      <a:pt x="698" y="707"/>
                    </a:cubicBezTo>
                    <a:cubicBezTo>
                      <a:pt x="700" y="707"/>
                      <a:pt x="703" y="708"/>
                      <a:pt x="705" y="708"/>
                    </a:cubicBezTo>
                    <a:cubicBezTo>
                      <a:pt x="709" y="708"/>
                      <a:pt x="714" y="709"/>
                      <a:pt x="719" y="710"/>
                    </a:cubicBez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1" name="Freeform 22"/>
              <p:cNvSpPr/>
              <p:nvPr/>
            </p:nvSpPr>
            <p:spPr bwMode="auto">
              <a:xfrm>
                <a:off x="1243013" y="2659063"/>
                <a:ext cx="3105150" cy="2095500"/>
              </a:xfrm>
              <a:custGeom>
                <a:avLst/>
                <a:gdLst>
                  <a:gd name="T0" fmla="*/ 11 w 826"/>
                  <a:gd name="T1" fmla="*/ 0 h 557"/>
                  <a:gd name="T2" fmla="*/ 322 w 826"/>
                  <a:gd name="T3" fmla="*/ 94 h 557"/>
                  <a:gd name="T4" fmla="*/ 367 w 826"/>
                  <a:gd name="T5" fmla="*/ 206 h 557"/>
                  <a:gd name="T6" fmla="*/ 708 w 826"/>
                  <a:gd name="T7" fmla="*/ 357 h 557"/>
                  <a:gd name="T8" fmla="*/ 826 w 826"/>
                  <a:gd name="T9" fmla="*/ 557 h 557"/>
                  <a:gd name="T10" fmla="*/ 481 w 826"/>
                  <a:gd name="T11" fmla="*/ 490 h 557"/>
                  <a:gd name="T12" fmla="*/ 103 w 826"/>
                  <a:gd name="T13" fmla="*/ 243 h 557"/>
                  <a:gd name="T14" fmla="*/ 11 w 826"/>
                  <a:gd name="T15" fmla="*/ 0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6" h="557">
                    <a:moveTo>
                      <a:pt x="11" y="0"/>
                    </a:moveTo>
                    <a:cubicBezTo>
                      <a:pt x="322" y="94"/>
                      <a:pt x="322" y="94"/>
                      <a:pt x="322" y="94"/>
                    </a:cubicBezTo>
                    <a:cubicBezTo>
                      <a:pt x="319" y="128"/>
                      <a:pt x="333" y="166"/>
                      <a:pt x="367" y="206"/>
                    </a:cubicBezTo>
                    <a:cubicBezTo>
                      <a:pt x="441" y="292"/>
                      <a:pt x="583" y="353"/>
                      <a:pt x="708" y="357"/>
                    </a:cubicBezTo>
                    <a:cubicBezTo>
                      <a:pt x="748" y="425"/>
                      <a:pt x="789" y="494"/>
                      <a:pt x="826" y="557"/>
                    </a:cubicBezTo>
                    <a:cubicBezTo>
                      <a:pt x="717" y="556"/>
                      <a:pt x="598" y="533"/>
                      <a:pt x="481" y="490"/>
                    </a:cubicBezTo>
                    <a:cubicBezTo>
                      <a:pt x="324" y="432"/>
                      <a:pt x="189" y="344"/>
                      <a:pt x="103" y="243"/>
                    </a:cubicBezTo>
                    <a:cubicBezTo>
                      <a:pt x="32" y="159"/>
                      <a:pt x="0" y="75"/>
                      <a:pt x="11" y="0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2" name="Freeform 24"/>
              <p:cNvSpPr>
                <a:spLocks noEditPoints="1"/>
              </p:cNvSpPr>
              <p:nvPr/>
            </p:nvSpPr>
            <p:spPr bwMode="auto">
              <a:xfrm>
                <a:off x="1273176" y="2659063"/>
                <a:ext cx="3074988" cy="2095500"/>
              </a:xfrm>
              <a:custGeom>
                <a:avLst/>
                <a:gdLst>
                  <a:gd name="T0" fmla="*/ 473 w 818"/>
                  <a:gd name="T1" fmla="*/ 490 h 557"/>
                  <a:gd name="T2" fmla="*/ 818 w 818"/>
                  <a:gd name="T3" fmla="*/ 557 h 557"/>
                  <a:gd name="T4" fmla="*/ 779 w 818"/>
                  <a:gd name="T5" fmla="*/ 556 h 557"/>
                  <a:gd name="T6" fmla="*/ 739 w 818"/>
                  <a:gd name="T7" fmla="*/ 553 h 557"/>
                  <a:gd name="T8" fmla="*/ 697 w 818"/>
                  <a:gd name="T9" fmla="*/ 547 h 557"/>
                  <a:gd name="T10" fmla="*/ 650 w 818"/>
                  <a:gd name="T11" fmla="*/ 540 h 557"/>
                  <a:gd name="T12" fmla="*/ 609 w 818"/>
                  <a:gd name="T13" fmla="*/ 531 h 557"/>
                  <a:gd name="T14" fmla="*/ 563 w 818"/>
                  <a:gd name="T15" fmla="*/ 519 h 557"/>
                  <a:gd name="T16" fmla="*/ 517 w 818"/>
                  <a:gd name="T17" fmla="*/ 505 h 557"/>
                  <a:gd name="T18" fmla="*/ 473 w 818"/>
                  <a:gd name="T19" fmla="*/ 490 h 557"/>
                  <a:gd name="T20" fmla="*/ 473 w 818"/>
                  <a:gd name="T21" fmla="*/ 490 h 557"/>
                  <a:gd name="T22" fmla="*/ 439 w 818"/>
                  <a:gd name="T23" fmla="*/ 477 h 557"/>
                  <a:gd name="T24" fmla="*/ 96 w 818"/>
                  <a:gd name="T25" fmla="*/ 243 h 557"/>
                  <a:gd name="T26" fmla="*/ 397 w 818"/>
                  <a:gd name="T27" fmla="*/ 459 h 557"/>
                  <a:gd name="T28" fmla="*/ 357 w 818"/>
                  <a:gd name="T29" fmla="*/ 440 h 557"/>
                  <a:gd name="T30" fmla="*/ 319 w 818"/>
                  <a:gd name="T31" fmla="*/ 420 h 557"/>
                  <a:gd name="T32" fmla="*/ 284 w 818"/>
                  <a:gd name="T33" fmla="*/ 399 h 557"/>
                  <a:gd name="T34" fmla="*/ 249 w 818"/>
                  <a:gd name="T35" fmla="*/ 377 h 557"/>
                  <a:gd name="T36" fmla="*/ 215 w 818"/>
                  <a:gd name="T37" fmla="*/ 353 h 557"/>
                  <a:gd name="T38" fmla="*/ 198 w 818"/>
                  <a:gd name="T39" fmla="*/ 340 h 557"/>
                  <a:gd name="T40" fmla="*/ 177 w 818"/>
                  <a:gd name="T41" fmla="*/ 323 h 557"/>
                  <a:gd name="T42" fmla="*/ 158 w 818"/>
                  <a:gd name="T43" fmla="*/ 307 h 557"/>
                  <a:gd name="T44" fmla="*/ 129 w 818"/>
                  <a:gd name="T45" fmla="*/ 279 h 557"/>
                  <a:gd name="T46" fmla="*/ 108 w 818"/>
                  <a:gd name="T47" fmla="*/ 257 h 557"/>
                  <a:gd name="T48" fmla="*/ 95 w 818"/>
                  <a:gd name="T49" fmla="*/ 243 h 557"/>
                  <a:gd name="T50" fmla="*/ 95 w 818"/>
                  <a:gd name="T51" fmla="*/ 242 h 557"/>
                  <a:gd name="T52" fmla="*/ 95 w 818"/>
                  <a:gd name="T53" fmla="*/ 243 h 557"/>
                  <a:gd name="T54" fmla="*/ 94 w 818"/>
                  <a:gd name="T55" fmla="*/ 242 h 557"/>
                  <a:gd name="T56" fmla="*/ 94 w 818"/>
                  <a:gd name="T57" fmla="*/ 242 h 557"/>
                  <a:gd name="T58" fmla="*/ 94 w 818"/>
                  <a:gd name="T59" fmla="*/ 242 h 557"/>
                  <a:gd name="T60" fmla="*/ 94 w 818"/>
                  <a:gd name="T61" fmla="*/ 241 h 557"/>
                  <a:gd name="T62" fmla="*/ 34 w 818"/>
                  <a:gd name="T63" fmla="*/ 154 h 557"/>
                  <a:gd name="T64" fmla="*/ 34 w 818"/>
                  <a:gd name="T65" fmla="*/ 153 h 557"/>
                  <a:gd name="T66" fmla="*/ 34 w 818"/>
                  <a:gd name="T67" fmla="*/ 153 h 557"/>
                  <a:gd name="T68" fmla="*/ 34 w 818"/>
                  <a:gd name="T69" fmla="*/ 153 h 557"/>
                  <a:gd name="T70" fmla="*/ 34 w 818"/>
                  <a:gd name="T71" fmla="*/ 153 h 557"/>
                  <a:gd name="T72" fmla="*/ 16 w 818"/>
                  <a:gd name="T73" fmla="*/ 111 h 557"/>
                  <a:gd name="T74" fmla="*/ 15 w 818"/>
                  <a:gd name="T75" fmla="*/ 111 h 557"/>
                  <a:gd name="T76" fmla="*/ 15 w 818"/>
                  <a:gd name="T77" fmla="*/ 111 h 557"/>
                  <a:gd name="T78" fmla="*/ 15 w 818"/>
                  <a:gd name="T79" fmla="*/ 111 h 557"/>
                  <a:gd name="T80" fmla="*/ 15 w 818"/>
                  <a:gd name="T81" fmla="*/ 111 h 557"/>
                  <a:gd name="T82" fmla="*/ 15 w 818"/>
                  <a:gd name="T83" fmla="*/ 110 h 557"/>
                  <a:gd name="T84" fmla="*/ 5 w 818"/>
                  <a:gd name="T85" fmla="*/ 73 h 557"/>
                  <a:gd name="T86" fmla="*/ 5 w 818"/>
                  <a:gd name="T87" fmla="*/ 73 h 557"/>
                  <a:gd name="T88" fmla="*/ 5 w 818"/>
                  <a:gd name="T89" fmla="*/ 73 h 557"/>
                  <a:gd name="T90" fmla="*/ 5 w 818"/>
                  <a:gd name="T91" fmla="*/ 73 h 557"/>
                  <a:gd name="T92" fmla="*/ 5 w 818"/>
                  <a:gd name="T93" fmla="*/ 72 h 557"/>
                  <a:gd name="T94" fmla="*/ 5 w 818"/>
                  <a:gd name="T95" fmla="*/ 72 h 557"/>
                  <a:gd name="T96" fmla="*/ 5 w 818"/>
                  <a:gd name="T97" fmla="*/ 72 h 557"/>
                  <a:gd name="T98" fmla="*/ 5 w 818"/>
                  <a:gd name="T99" fmla="*/ 72 h 557"/>
                  <a:gd name="T100" fmla="*/ 5 w 818"/>
                  <a:gd name="T101" fmla="*/ 72 h 557"/>
                  <a:gd name="T102" fmla="*/ 5 w 818"/>
                  <a:gd name="T103" fmla="*/ 71 h 557"/>
                  <a:gd name="T104" fmla="*/ 5 w 818"/>
                  <a:gd name="T105" fmla="*/ 71 h 557"/>
                  <a:gd name="T106" fmla="*/ 5 w 818"/>
                  <a:gd name="T107" fmla="*/ 71 h 557"/>
                  <a:gd name="T108" fmla="*/ 5 w 818"/>
                  <a:gd name="T109" fmla="*/ 71 h 557"/>
                  <a:gd name="T110" fmla="*/ 4 w 818"/>
                  <a:gd name="T111" fmla="*/ 70 h 557"/>
                  <a:gd name="T112" fmla="*/ 4 w 818"/>
                  <a:gd name="T113" fmla="*/ 70 h 557"/>
                  <a:gd name="T114" fmla="*/ 1 w 818"/>
                  <a:gd name="T115" fmla="*/ 48 h 557"/>
                  <a:gd name="T116" fmla="*/ 2 w 818"/>
                  <a:gd name="T117" fmla="*/ 50 h 557"/>
                  <a:gd name="T118" fmla="*/ 1 w 818"/>
                  <a:gd name="T119" fmla="*/ 45 h 557"/>
                  <a:gd name="T120" fmla="*/ 1 w 818"/>
                  <a:gd name="T121" fmla="*/ 21 h 557"/>
                  <a:gd name="T122" fmla="*/ 2 w 818"/>
                  <a:gd name="T123" fmla="*/ 8 h 557"/>
                  <a:gd name="T124" fmla="*/ 3 w 818"/>
                  <a:gd name="T125" fmla="*/ 0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18" h="557">
                    <a:moveTo>
                      <a:pt x="473" y="490"/>
                    </a:moveTo>
                    <a:cubicBezTo>
                      <a:pt x="473" y="490"/>
                      <a:pt x="473" y="490"/>
                      <a:pt x="473" y="490"/>
                    </a:cubicBezTo>
                    <a:cubicBezTo>
                      <a:pt x="473" y="490"/>
                      <a:pt x="473" y="490"/>
                      <a:pt x="473" y="490"/>
                    </a:cubicBezTo>
                    <a:cubicBezTo>
                      <a:pt x="473" y="490"/>
                      <a:pt x="473" y="490"/>
                      <a:pt x="473" y="490"/>
                    </a:cubicBezTo>
                    <a:cubicBezTo>
                      <a:pt x="473" y="490"/>
                      <a:pt x="473" y="490"/>
                      <a:pt x="473" y="490"/>
                    </a:cubicBezTo>
                    <a:cubicBezTo>
                      <a:pt x="590" y="533"/>
                      <a:pt x="709" y="556"/>
                      <a:pt x="818" y="557"/>
                    </a:cubicBezTo>
                    <a:cubicBezTo>
                      <a:pt x="818" y="557"/>
                      <a:pt x="818" y="557"/>
                      <a:pt x="818" y="557"/>
                    </a:cubicBezTo>
                    <a:cubicBezTo>
                      <a:pt x="818" y="557"/>
                      <a:pt x="818" y="557"/>
                      <a:pt x="818" y="557"/>
                    </a:cubicBezTo>
                    <a:cubicBezTo>
                      <a:pt x="817" y="557"/>
                      <a:pt x="816" y="557"/>
                      <a:pt x="815" y="557"/>
                    </a:cubicBezTo>
                    <a:cubicBezTo>
                      <a:pt x="810" y="557"/>
                      <a:pt x="803" y="557"/>
                      <a:pt x="799" y="557"/>
                    </a:cubicBezTo>
                    <a:cubicBezTo>
                      <a:pt x="796" y="557"/>
                      <a:pt x="794" y="556"/>
                      <a:pt x="792" y="556"/>
                    </a:cubicBezTo>
                    <a:cubicBezTo>
                      <a:pt x="788" y="556"/>
                      <a:pt x="783" y="556"/>
                      <a:pt x="779" y="556"/>
                    </a:cubicBezTo>
                    <a:cubicBezTo>
                      <a:pt x="776" y="556"/>
                      <a:pt x="774" y="555"/>
                      <a:pt x="771" y="555"/>
                    </a:cubicBezTo>
                    <a:cubicBezTo>
                      <a:pt x="767" y="555"/>
                      <a:pt x="763" y="555"/>
                      <a:pt x="759" y="554"/>
                    </a:cubicBezTo>
                    <a:cubicBezTo>
                      <a:pt x="756" y="554"/>
                      <a:pt x="754" y="554"/>
                      <a:pt x="751" y="554"/>
                    </a:cubicBezTo>
                    <a:cubicBezTo>
                      <a:pt x="747" y="553"/>
                      <a:pt x="743" y="553"/>
                      <a:pt x="739" y="553"/>
                    </a:cubicBezTo>
                    <a:cubicBezTo>
                      <a:pt x="736" y="552"/>
                      <a:pt x="734" y="552"/>
                      <a:pt x="731" y="552"/>
                    </a:cubicBezTo>
                    <a:cubicBezTo>
                      <a:pt x="727" y="551"/>
                      <a:pt x="723" y="551"/>
                      <a:pt x="718" y="550"/>
                    </a:cubicBezTo>
                    <a:cubicBezTo>
                      <a:pt x="716" y="550"/>
                      <a:pt x="713" y="550"/>
                      <a:pt x="711" y="549"/>
                    </a:cubicBezTo>
                    <a:cubicBezTo>
                      <a:pt x="706" y="549"/>
                      <a:pt x="701" y="548"/>
                      <a:pt x="697" y="547"/>
                    </a:cubicBezTo>
                    <a:cubicBezTo>
                      <a:pt x="695" y="547"/>
                      <a:pt x="693" y="547"/>
                      <a:pt x="691" y="546"/>
                    </a:cubicBezTo>
                    <a:cubicBezTo>
                      <a:pt x="684" y="545"/>
                      <a:pt x="677" y="544"/>
                      <a:pt x="670" y="543"/>
                    </a:cubicBezTo>
                    <a:cubicBezTo>
                      <a:pt x="669" y="543"/>
                      <a:pt x="669" y="543"/>
                      <a:pt x="669" y="543"/>
                    </a:cubicBezTo>
                    <a:cubicBezTo>
                      <a:pt x="663" y="542"/>
                      <a:pt x="657" y="541"/>
                      <a:pt x="650" y="540"/>
                    </a:cubicBezTo>
                    <a:cubicBezTo>
                      <a:pt x="648" y="539"/>
                      <a:pt x="646" y="539"/>
                      <a:pt x="644" y="538"/>
                    </a:cubicBezTo>
                    <a:cubicBezTo>
                      <a:pt x="640" y="537"/>
                      <a:pt x="635" y="536"/>
                      <a:pt x="630" y="535"/>
                    </a:cubicBezTo>
                    <a:cubicBezTo>
                      <a:pt x="628" y="535"/>
                      <a:pt x="626" y="534"/>
                      <a:pt x="623" y="534"/>
                    </a:cubicBezTo>
                    <a:cubicBezTo>
                      <a:pt x="619" y="533"/>
                      <a:pt x="614" y="532"/>
                      <a:pt x="609" y="531"/>
                    </a:cubicBezTo>
                    <a:cubicBezTo>
                      <a:pt x="607" y="530"/>
                      <a:pt x="605" y="530"/>
                      <a:pt x="603" y="529"/>
                    </a:cubicBezTo>
                    <a:cubicBezTo>
                      <a:pt x="597" y="528"/>
                      <a:pt x="590" y="526"/>
                      <a:pt x="583" y="524"/>
                    </a:cubicBezTo>
                    <a:cubicBezTo>
                      <a:pt x="582" y="524"/>
                      <a:pt x="581" y="524"/>
                      <a:pt x="580" y="524"/>
                    </a:cubicBezTo>
                    <a:cubicBezTo>
                      <a:pt x="575" y="522"/>
                      <a:pt x="569" y="521"/>
                      <a:pt x="563" y="519"/>
                    </a:cubicBezTo>
                    <a:cubicBezTo>
                      <a:pt x="561" y="518"/>
                      <a:pt x="559" y="518"/>
                      <a:pt x="557" y="517"/>
                    </a:cubicBezTo>
                    <a:cubicBezTo>
                      <a:pt x="552" y="516"/>
                      <a:pt x="548" y="514"/>
                      <a:pt x="543" y="513"/>
                    </a:cubicBezTo>
                    <a:cubicBezTo>
                      <a:pt x="541" y="512"/>
                      <a:pt x="538" y="512"/>
                      <a:pt x="536" y="511"/>
                    </a:cubicBezTo>
                    <a:cubicBezTo>
                      <a:pt x="530" y="509"/>
                      <a:pt x="524" y="507"/>
                      <a:pt x="517" y="505"/>
                    </a:cubicBezTo>
                    <a:cubicBezTo>
                      <a:pt x="517" y="505"/>
                      <a:pt x="517" y="505"/>
                      <a:pt x="517" y="505"/>
                    </a:cubicBezTo>
                    <a:cubicBezTo>
                      <a:pt x="510" y="503"/>
                      <a:pt x="504" y="501"/>
                      <a:pt x="498" y="499"/>
                    </a:cubicBezTo>
                    <a:cubicBezTo>
                      <a:pt x="496" y="498"/>
                      <a:pt x="494" y="497"/>
                      <a:pt x="493" y="497"/>
                    </a:cubicBezTo>
                    <a:cubicBezTo>
                      <a:pt x="486" y="495"/>
                      <a:pt x="480" y="492"/>
                      <a:pt x="473" y="490"/>
                    </a:cubicBezTo>
                    <a:cubicBezTo>
                      <a:pt x="473" y="490"/>
                      <a:pt x="473" y="490"/>
                      <a:pt x="473" y="490"/>
                    </a:cubicBezTo>
                    <a:moveTo>
                      <a:pt x="416" y="467"/>
                    </a:moveTo>
                    <a:cubicBezTo>
                      <a:pt x="416" y="467"/>
                      <a:pt x="416" y="467"/>
                      <a:pt x="416" y="467"/>
                    </a:cubicBezTo>
                    <a:cubicBezTo>
                      <a:pt x="435" y="475"/>
                      <a:pt x="454" y="483"/>
                      <a:pt x="473" y="490"/>
                    </a:cubicBezTo>
                    <a:cubicBezTo>
                      <a:pt x="473" y="490"/>
                      <a:pt x="473" y="490"/>
                      <a:pt x="473" y="490"/>
                    </a:cubicBezTo>
                    <a:cubicBezTo>
                      <a:pt x="467" y="488"/>
                      <a:pt x="462" y="486"/>
                      <a:pt x="456" y="483"/>
                    </a:cubicBezTo>
                    <a:cubicBezTo>
                      <a:pt x="454" y="483"/>
                      <a:pt x="453" y="482"/>
                      <a:pt x="451" y="481"/>
                    </a:cubicBezTo>
                    <a:cubicBezTo>
                      <a:pt x="447" y="480"/>
                      <a:pt x="443" y="478"/>
                      <a:pt x="439" y="477"/>
                    </a:cubicBezTo>
                    <a:cubicBezTo>
                      <a:pt x="437" y="476"/>
                      <a:pt x="435" y="475"/>
                      <a:pt x="434" y="474"/>
                    </a:cubicBezTo>
                    <a:cubicBezTo>
                      <a:pt x="428" y="472"/>
                      <a:pt x="422" y="470"/>
                      <a:pt x="416" y="467"/>
                    </a:cubicBezTo>
                    <a:moveTo>
                      <a:pt x="96" y="243"/>
                    </a:moveTo>
                    <a:cubicBezTo>
                      <a:pt x="96" y="243"/>
                      <a:pt x="96" y="243"/>
                      <a:pt x="96" y="243"/>
                    </a:cubicBezTo>
                    <a:cubicBezTo>
                      <a:pt x="171" y="332"/>
                      <a:pt x="283" y="410"/>
                      <a:pt x="415" y="467"/>
                    </a:cubicBezTo>
                    <a:cubicBezTo>
                      <a:pt x="415" y="467"/>
                      <a:pt x="415" y="467"/>
                      <a:pt x="415" y="467"/>
                    </a:cubicBezTo>
                    <a:cubicBezTo>
                      <a:pt x="415" y="466"/>
                      <a:pt x="415" y="466"/>
                      <a:pt x="415" y="466"/>
                    </a:cubicBezTo>
                    <a:cubicBezTo>
                      <a:pt x="409" y="464"/>
                      <a:pt x="403" y="461"/>
                      <a:pt x="397" y="459"/>
                    </a:cubicBezTo>
                    <a:cubicBezTo>
                      <a:pt x="396" y="458"/>
                      <a:pt x="394" y="457"/>
                      <a:pt x="392" y="456"/>
                    </a:cubicBezTo>
                    <a:cubicBezTo>
                      <a:pt x="387" y="454"/>
                      <a:pt x="382" y="452"/>
                      <a:pt x="377" y="449"/>
                    </a:cubicBezTo>
                    <a:cubicBezTo>
                      <a:pt x="376" y="449"/>
                      <a:pt x="375" y="448"/>
                      <a:pt x="374" y="448"/>
                    </a:cubicBezTo>
                    <a:cubicBezTo>
                      <a:pt x="369" y="445"/>
                      <a:pt x="363" y="442"/>
                      <a:pt x="357" y="440"/>
                    </a:cubicBezTo>
                    <a:cubicBezTo>
                      <a:pt x="356" y="439"/>
                      <a:pt x="354" y="438"/>
                      <a:pt x="353" y="437"/>
                    </a:cubicBezTo>
                    <a:cubicBezTo>
                      <a:pt x="348" y="435"/>
                      <a:pt x="344" y="433"/>
                      <a:pt x="339" y="430"/>
                    </a:cubicBezTo>
                    <a:cubicBezTo>
                      <a:pt x="338" y="430"/>
                      <a:pt x="337" y="429"/>
                      <a:pt x="335" y="428"/>
                    </a:cubicBezTo>
                    <a:cubicBezTo>
                      <a:pt x="330" y="425"/>
                      <a:pt x="324" y="422"/>
                      <a:pt x="319" y="420"/>
                    </a:cubicBezTo>
                    <a:cubicBezTo>
                      <a:pt x="318" y="419"/>
                      <a:pt x="317" y="418"/>
                      <a:pt x="316" y="418"/>
                    </a:cubicBezTo>
                    <a:cubicBezTo>
                      <a:pt x="312" y="415"/>
                      <a:pt x="307" y="413"/>
                      <a:pt x="303" y="410"/>
                    </a:cubicBezTo>
                    <a:cubicBezTo>
                      <a:pt x="301" y="409"/>
                      <a:pt x="300" y="409"/>
                      <a:pt x="298" y="408"/>
                    </a:cubicBezTo>
                    <a:cubicBezTo>
                      <a:pt x="294" y="405"/>
                      <a:pt x="289" y="402"/>
                      <a:pt x="284" y="399"/>
                    </a:cubicBezTo>
                    <a:cubicBezTo>
                      <a:pt x="284" y="399"/>
                      <a:pt x="283" y="399"/>
                      <a:pt x="282" y="398"/>
                    </a:cubicBezTo>
                    <a:cubicBezTo>
                      <a:pt x="277" y="395"/>
                      <a:pt x="272" y="392"/>
                      <a:pt x="266" y="388"/>
                    </a:cubicBezTo>
                    <a:cubicBezTo>
                      <a:pt x="265" y="387"/>
                      <a:pt x="264" y="387"/>
                      <a:pt x="262" y="386"/>
                    </a:cubicBezTo>
                    <a:cubicBezTo>
                      <a:pt x="258" y="383"/>
                      <a:pt x="253" y="380"/>
                      <a:pt x="249" y="377"/>
                    </a:cubicBezTo>
                    <a:cubicBezTo>
                      <a:pt x="248" y="376"/>
                      <a:pt x="247" y="376"/>
                      <a:pt x="247" y="375"/>
                    </a:cubicBezTo>
                    <a:cubicBezTo>
                      <a:pt x="241" y="372"/>
                      <a:pt x="236" y="368"/>
                      <a:pt x="231" y="365"/>
                    </a:cubicBezTo>
                    <a:cubicBezTo>
                      <a:pt x="230" y="364"/>
                      <a:pt x="229" y="363"/>
                      <a:pt x="228" y="362"/>
                    </a:cubicBezTo>
                    <a:cubicBezTo>
                      <a:pt x="223" y="359"/>
                      <a:pt x="219" y="356"/>
                      <a:pt x="215" y="353"/>
                    </a:cubicBezTo>
                    <a:cubicBezTo>
                      <a:pt x="214" y="352"/>
                      <a:pt x="213" y="352"/>
                      <a:pt x="212" y="351"/>
                    </a:cubicBezTo>
                    <a:cubicBezTo>
                      <a:pt x="211" y="350"/>
                      <a:pt x="210" y="349"/>
                      <a:pt x="208" y="348"/>
                    </a:cubicBezTo>
                    <a:cubicBezTo>
                      <a:pt x="206" y="346"/>
                      <a:pt x="204" y="345"/>
                      <a:pt x="202" y="343"/>
                    </a:cubicBezTo>
                    <a:cubicBezTo>
                      <a:pt x="200" y="342"/>
                      <a:pt x="199" y="341"/>
                      <a:pt x="198" y="340"/>
                    </a:cubicBezTo>
                    <a:cubicBezTo>
                      <a:pt x="196" y="338"/>
                      <a:pt x="193" y="336"/>
                      <a:pt x="191" y="335"/>
                    </a:cubicBezTo>
                    <a:cubicBezTo>
                      <a:pt x="190" y="334"/>
                      <a:pt x="189" y="333"/>
                      <a:pt x="187" y="332"/>
                    </a:cubicBezTo>
                    <a:cubicBezTo>
                      <a:pt x="185" y="330"/>
                      <a:pt x="183" y="328"/>
                      <a:pt x="181" y="327"/>
                    </a:cubicBezTo>
                    <a:cubicBezTo>
                      <a:pt x="180" y="326"/>
                      <a:pt x="179" y="324"/>
                      <a:pt x="177" y="323"/>
                    </a:cubicBezTo>
                    <a:cubicBezTo>
                      <a:pt x="175" y="322"/>
                      <a:pt x="173" y="320"/>
                      <a:pt x="171" y="318"/>
                    </a:cubicBezTo>
                    <a:cubicBezTo>
                      <a:pt x="170" y="317"/>
                      <a:pt x="169" y="316"/>
                      <a:pt x="168" y="315"/>
                    </a:cubicBezTo>
                    <a:cubicBezTo>
                      <a:pt x="165" y="313"/>
                      <a:pt x="163" y="311"/>
                      <a:pt x="160" y="309"/>
                    </a:cubicBezTo>
                    <a:cubicBezTo>
                      <a:pt x="160" y="308"/>
                      <a:pt x="159" y="307"/>
                      <a:pt x="158" y="307"/>
                    </a:cubicBezTo>
                    <a:cubicBezTo>
                      <a:pt x="155" y="304"/>
                      <a:pt x="152" y="301"/>
                      <a:pt x="149" y="298"/>
                    </a:cubicBezTo>
                    <a:cubicBezTo>
                      <a:pt x="148" y="298"/>
                      <a:pt x="147" y="297"/>
                      <a:pt x="146" y="296"/>
                    </a:cubicBezTo>
                    <a:cubicBezTo>
                      <a:pt x="144" y="294"/>
                      <a:pt x="142" y="292"/>
                      <a:pt x="140" y="290"/>
                    </a:cubicBezTo>
                    <a:cubicBezTo>
                      <a:pt x="136" y="287"/>
                      <a:pt x="133" y="283"/>
                      <a:pt x="129" y="279"/>
                    </a:cubicBezTo>
                    <a:cubicBezTo>
                      <a:pt x="128" y="279"/>
                      <a:pt x="128" y="278"/>
                      <a:pt x="127" y="277"/>
                    </a:cubicBezTo>
                    <a:cubicBezTo>
                      <a:pt x="124" y="274"/>
                      <a:pt x="121" y="272"/>
                      <a:pt x="118" y="269"/>
                    </a:cubicBezTo>
                    <a:cubicBezTo>
                      <a:pt x="117" y="267"/>
                      <a:pt x="116" y="266"/>
                      <a:pt x="115" y="265"/>
                    </a:cubicBezTo>
                    <a:cubicBezTo>
                      <a:pt x="113" y="262"/>
                      <a:pt x="110" y="260"/>
                      <a:pt x="108" y="257"/>
                    </a:cubicBezTo>
                    <a:cubicBezTo>
                      <a:pt x="107" y="256"/>
                      <a:pt x="106" y="255"/>
                      <a:pt x="105" y="254"/>
                    </a:cubicBezTo>
                    <a:cubicBezTo>
                      <a:pt x="102" y="250"/>
                      <a:pt x="99" y="247"/>
                      <a:pt x="96" y="243"/>
                    </a:cubicBezTo>
                    <a:moveTo>
                      <a:pt x="95" y="243"/>
                    </a:move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moveTo>
                      <a:pt x="95" y="242"/>
                    </a:moveTo>
                    <a:cubicBezTo>
                      <a:pt x="95" y="242"/>
                      <a:pt x="95" y="242"/>
                      <a:pt x="95" y="242"/>
                    </a:cubicBezTo>
                    <a:cubicBezTo>
                      <a:pt x="95" y="242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43"/>
                      <a:pt x="95" y="242"/>
                      <a:pt x="95" y="242"/>
                    </a:cubicBezTo>
                    <a:moveTo>
                      <a:pt x="94" y="242"/>
                    </a:moveTo>
                    <a:cubicBezTo>
                      <a:pt x="94" y="242"/>
                      <a:pt x="94" y="242"/>
                      <a:pt x="94" y="242"/>
                    </a:cubicBezTo>
                    <a:cubicBezTo>
                      <a:pt x="94" y="242"/>
                      <a:pt x="94" y="242"/>
                      <a:pt x="95" y="242"/>
                    </a:cubicBezTo>
                    <a:cubicBezTo>
                      <a:pt x="95" y="242"/>
                      <a:pt x="95" y="242"/>
                      <a:pt x="95" y="242"/>
                    </a:cubicBezTo>
                    <a:cubicBezTo>
                      <a:pt x="94" y="242"/>
                      <a:pt x="94" y="242"/>
                      <a:pt x="94" y="242"/>
                    </a:cubicBezTo>
                    <a:moveTo>
                      <a:pt x="94" y="242"/>
                    </a:moveTo>
                    <a:cubicBezTo>
                      <a:pt x="94" y="242"/>
                      <a:pt x="94" y="242"/>
                      <a:pt x="94" y="242"/>
                    </a:cubicBezTo>
                    <a:cubicBezTo>
                      <a:pt x="94" y="242"/>
                      <a:pt x="94" y="242"/>
                      <a:pt x="94" y="242"/>
                    </a:cubicBezTo>
                    <a:cubicBezTo>
                      <a:pt x="94" y="242"/>
                      <a:pt x="94" y="242"/>
                      <a:pt x="94" y="242"/>
                    </a:cubicBezTo>
                    <a:cubicBezTo>
                      <a:pt x="94" y="242"/>
                      <a:pt x="94" y="242"/>
                      <a:pt x="94" y="242"/>
                    </a:cubicBezTo>
                    <a:moveTo>
                      <a:pt x="94" y="241"/>
                    </a:moveTo>
                    <a:cubicBezTo>
                      <a:pt x="94" y="241"/>
                      <a:pt x="94" y="241"/>
                      <a:pt x="94" y="241"/>
                    </a:cubicBezTo>
                    <a:cubicBezTo>
                      <a:pt x="94" y="241"/>
                      <a:pt x="94" y="241"/>
                      <a:pt x="94" y="241"/>
                    </a:cubicBezTo>
                    <a:cubicBezTo>
                      <a:pt x="94" y="241"/>
                      <a:pt x="94" y="241"/>
                      <a:pt x="94" y="241"/>
                    </a:cubicBezTo>
                    <a:cubicBezTo>
                      <a:pt x="94" y="241"/>
                      <a:pt x="94" y="241"/>
                      <a:pt x="94" y="241"/>
                    </a:cubicBezTo>
                    <a:moveTo>
                      <a:pt x="34" y="154"/>
                    </a:moveTo>
                    <a:cubicBezTo>
                      <a:pt x="34" y="154"/>
                      <a:pt x="34" y="154"/>
                      <a:pt x="34" y="154"/>
                    </a:cubicBezTo>
                    <a:cubicBezTo>
                      <a:pt x="34" y="154"/>
                      <a:pt x="34" y="154"/>
                      <a:pt x="34" y="154"/>
                    </a:cubicBezTo>
                    <a:cubicBezTo>
                      <a:pt x="34" y="154"/>
                      <a:pt x="34" y="154"/>
                      <a:pt x="34" y="154"/>
                    </a:cubicBezTo>
                    <a:cubicBezTo>
                      <a:pt x="34" y="154"/>
                      <a:pt x="34" y="154"/>
                      <a:pt x="34" y="154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4" y="153"/>
                      <a:pt x="34" y="153"/>
                      <a:pt x="34" y="154"/>
                    </a:cubicBezTo>
                    <a:cubicBezTo>
                      <a:pt x="34" y="154"/>
                      <a:pt x="34" y="154"/>
                      <a:pt x="34" y="154"/>
                    </a:cubicBezTo>
                    <a:cubicBezTo>
                      <a:pt x="34" y="153"/>
                      <a:pt x="34" y="153"/>
                      <a:pt x="34" y="153"/>
                    </a:cubicBezTo>
                    <a:moveTo>
                      <a:pt x="34" y="153"/>
                    </a:moveTo>
                    <a:cubicBezTo>
                      <a:pt x="34" y="153"/>
                      <a:pt x="34" y="153"/>
                      <a:pt x="34" y="153"/>
                    </a:cubicBezTo>
                    <a:cubicBezTo>
                      <a:pt x="34" y="153"/>
                      <a:pt x="34" y="153"/>
                      <a:pt x="34" y="153"/>
                    </a:cubicBezTo>
                    <a:cubicBezTo>
                      <a:pt x="34" y="153"/>
                      <a:pt x="34" y="153"/>
                      <a:pt x="34" y="153"/>
                    </a:cubicBezTo>
                    <a:cubicBezTo>
                      <a:pt x="34" y="153"/>
                      <a:pt x="34" y="153"/>
                      <a:pt x="34" y="153"/>
                    </a:cubicBezTo>
                    <a:moveTo>
                      <a:pt x="29" y="144"/>
                    </a:moveTo>
                    <a:cubicBezTo>
                      <a:pt x="29" y="144"/>
                      <a:pt x="29" y="144"/>
                      <a:pt x="29" y="144"/>
                    </a:cubicBezTo>
                    <a:cubicBezTo>
                      <a:pt x="31" y="147"/>
                      <a:pt x="32" y="150"/>
                      <a:pt x="34" y="153"/>
                    </a:cubicBezTo>
                    <a:cubicBezTo>
                      <a:pt x="34" y="153"/>
                      <a:pt x="34" y="153"/>
                      <a:pt x="34" y="153"/>
                    </a:cubicBezTo>
                    <a:cubicBezTo>
                      <a:pt x="33" y="152"/>
                      <a:pt x="32" y="150"/>
                      <a:pt x="32" y="149"/>
                    </a:cubicBezTo>
                    <a:cubicBezTo>
                      <a:pt x="31" y="147"/>
                      <a:pt x="30" y="146"/>
                      <a:pt x="29" y="144"/>
                    </a:cubicBezTo>
                    <a:moveTo>
                      <a:pt x="16" y="111"/>
                    </a:move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moveTo>
                      <a:pt x="15" y="111"/>
                    </a:move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moveTo>
                      <a:pt x="15" y="111"/>
                    </a:move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moveTo>
                      <a:pt x="15" y="110"/>
                    </a:moveTo>
                    <a:cubicBezTo>
                      <a:pt x="15" y="110"/>
                      <a:pt x="15" y="110"/>
                      <a:pt x="15" y="110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5" y="111"/>
                      <a:pt x="15" y="111"/>
                      <a:pt x="15" y="110"/>
                    </a:cubicBezTo>
                    <a:moveTo>
                      <a:pt x="15" y="110"/>
                    </a:moveTo>
                    <a:cubicBezTo>
                      <a:pt x="15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moveTo>
                      <a:pt x="5" y="73"/>
                    </a:moveTo>
                    <a:cubicBezTo>
                      <a:pt x="5" y="73"/>
                      <a:pt x="5" y="73"/>
                      <a:pt x="5" y="73"/>
                    </a:cubicBezTo>
                    <a:cubicBezTo>
                      <a:pt x="7" y="85"/>
                      <a:pt x="11" y="98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1" y="98"/>
                      <a:pt x="7" y="85"/>
                      <a:pt x="5" y="73"/>
                    </a:cubicBezTo>
                    <a:moveTo>
                      <a:pt x="5" y="73"/>
                    </a:move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moveTo>
                      <a:pt x="5" y="72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3"/>
                      <a:pt x="5" y="73"/>
                    </a:cubicBezTo>
                    <a:cubicBezTo>
                      <a:pt x="5" y="73"/>
                      <a:pt x="5" y="73"/>
                      <a:pt x="5" y="73"/>
                    </a:cubicBezTo>
                    <a:cubicBezTo>
                      <a:pt x="5" y="73"/>
                      <a:pt x="5" y="72"/>
                      <a:pt x="5" y="72"/>
                    </a:cubicBezTo>
                    <a:moveTo>
                      <a:pt x="5" y="72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moveTo>
                      <a:pt x="5" y="72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moveTo>
                      <a:pt x="5" y="72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moveTo>
                      <a:pt x="5" y="72"/>
                    </a:move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cubicBezTo>
                      <a:pt x="5" y="72"/>
                      <a:pt x="5" y="72"/>
                      <a:pt x="5" y="72"/>
                    </a:cubicBezTo>
                    <a:moveTo>
                      <a:pt x="5" y="71"/>
                    </a:move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moveTo>
                      <a:pt x="5" y="71"/>
                    </a:move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moveTo>
                      <a:pt x="5" y="71"/>
                    </a:move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cubicBezTo>
                      <a:pt x="5" y="71"/>
                      <a:pt x="5" y="71"/>
                      <a:pt x="5" y="71"/>
                    </a:cubicBezTo>
                    <a:moveTo>
                      <a:pt x="4" y="70"/>
                    </a:move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moveTo>
                      <a:pt x="4" y="70"/>
                    </a:move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4" y="70"/>
                      <a:pt x="4" y="70"/>
                      <a:pt x="4" y="70"/>
                    </a:cubicBezTo>
                    <a:moveTo>
                      <a:pt x="1" y="48"/>
                    </a:moveTo>
                    <a:cubicBezTo>
                      <a:pt x="1" y="48"/>
                      <a:pt x="1" y="48"/>
                      <a:pt x="1" y="48"/>
                    </a:cubicBezTo>
                    <a:cubicBezTo>
                      <a:pt x="2" y="53"/>
                      <a:pt x="3" y="59"/>
                      <a:pt x="3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3" y="59"/>
                      <a:pt x="2" y="55"/>
                      <a:pt x="2" y="50"/>
                    </a:cubicBezTo>
                    <a:cubicBezTo>
                      <a:pt x="2" y="50"/>
                      <a:pt x="1" y="49"/>
                      <a:pt x="1" y="48"/>
                    </a:cubicBezTo>
                    <a:moveTo>
                      <a:pt x="3" y="0"/>
                    </a:moveTo>
                    <a:cubicBezTo>
                      <a:pt x="1" y="15"/>
                      <a:pt x="0" y="30"/>
                      <a:pt x="1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1" y="44"/>
                      <a:pt x="1" y="44"/>
                      <a:pt x="1" y="43"/>
                    </a:cubicBezTo>
                    <a:cubicBezTo>
                      <a:pt x="1" y="38"/>
                      <a:pt x="1" y="33"/>
                      <a:pt x="1" y="28"/>
                    </a:cubicBezTo>
                    <a:cubicBezTo>
                      <a:pt x="1" y="26"/>
                      <a:pt x="1" y="24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0"/>
                      <a:pt x="1" y="18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3"/>
                      <a:pt x="1" y="10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6"/>
                      <a:pt x="2" y="4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0"/>
                      <a:pt x="3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3" name="Freeform 32"/>
              <p:cNvSpPr/>
              <p:nvPr/>
            </p:nvSpPr>
            <p:spPr bwMode="auto">
              <a:xfrm>
                <a:off x="2473326" y="2598738"/>
                <a:ext cx="1690688" cy="315912"/>
              </a:xfrm>
              <a:custGeom>
                <a:avLst/>
                <a:gdLst>
                  <a:gd name="T0" fmla="*/ 169 w 450"/>
                  <a:gd name="T1" fmla="*/ 0 h 84"/>
                  <a:gd name="T2" fmla="*/ 156 w 450"/>
                  <a:gd name="T3" fmla="*/ 1 h 84"/>
                  <a:gd name="T4" fmla="*/ 143 w 450"/>
                  <a:gd name="T5" fmla="*/ 2 h 84"/>
                  <a:gd name="T6" fmla="*/ 140 w 450"/>
                  <a:gd name="T7" fmla="*/ 2 h 84"/>
                  <a:gd name="T8" fmla="*/ 117 w 450"/>
                  <a:gd name="T9" fmla="*/ 5 h 84"/>
                  <a:gd name="T10" fmla="*/ 106 w 450"/>
                  <a:gd name="T11" fmla="*/ 8 h 84"/>
                  <a:gd name="T12" fmla="*/ 95 w 450"/>
                  <a:gd name="T13" fmla="*/ 10 h 84"/>
                  <a:gd name="T14" fmla="*/ 87 w 450"/>
                  <a:gd name="T15" fmla="*/ 13 h 84"/>
                  <a:gd name="T16" fmla="*/ 80 w 450"/>
                  <a:gd name="T17" fmla="*/ 15 h 84"/>
                  <a:gd name="T18" fmla="*/ 71 w 450"/>
                  <a:gd name="T19" fmla="*/ 19 h 84"/>
                  <a:gd name="T20" fmla="*/ 60 w 450"/>
                  <a:gd name="T21" fmla="*/ 24 h 84"/>
                  <a:gd name="T22" fmla="*/ 53 w 450"/>
                  <a:gd name="T23" fmla="*/ 27 h 84"/>
                  <a:gd name="T24" fmla="*/ 44 w 450"/>
                  <a:gd name="T25" fmla="*/ 33 h 84"/>
                  <a:gd name="T26" fmla="*/ 37 w 450"/>
                  <a:gd name="T27" fmla="*/ 38 h 84"/>
                  <a:gd name="T28" fmla="*/ 33 w 450"/>
                  <a:gd name="T29" fmla="*/ 40 h 84"/>
                  <a:gd name="T30" fmla="*/ 29 w 450"/>
                  <a:gd name="T31" fmla="*/ 44 h 84"/>
                  <a:gd name="T32" fmla="*/ 21 w 450"/>
                  <a:gd name="T33" fmla="*/ 51 h 84"/>
                  <a:gd name="T34" fmla="*/ 16 w 450"/>
                  <a:gd name="T35" fmla="*/ 57 h 84"/>
                  <a:gd name="T36" fmla="*/ 11 w 450"/>
                  <a:gd name="T37" fmla="*/ 63 h 84"/>
                  <a:gd name="T38" fmla="*/ 7 w 450"/>
                  <a:gd name="T39" fmla="*/ 70 h 84"/>
                  <a:gd name="T40" fmla="*/ 3 w 450"/>
                  <a:gd name="T41" fmla="*/ 77 h 84"/>
                  <a:gd name="T42" fmla="*/ 3 w 450"/>
                  <a:gd name="T43" fmla="*/ 79 h 84"/>
                  <a:gd name="T44" fmla="*/ 1 w 450"/>
                  <a:gd name="T45" fmla="*/ 84 h 84"/>
                  <a:gd name="T46" fmla="*/ 130 w 450"/>
                  <a:gd name="T47" fmla="*/ 4 h 84"/>
                  <a:gd name="T48" fmla="*/ 178 w 450"/>
                  <a:gd name="T49" fmla="*/ 1 h 84"/>
                  <a:gd name="T50" fmla="*/ 254 w 450"/>
                  <a:gd name="T51" fmla="*/ 7 h 84"/>
                  <a:gd name="T52" fmla="*/ 321 w 450"/>
                  <a:gd name="T53" fmla="*/ 24 h 84"/>
                  <a:gd name="T54" fmla="*/ 368 w 450"/>
                  <a:gd name="T55" fmla="*/ 40 h 84"/>
                  <a:gd name="T56" fmla="*/ 450 w 450"/>
                  <a:gd name="T57" fmla="*/ 82 h 84"/>
                  <a:gd name="T58" fmla="*/ 441 w 450"/>
                  <a:gd name="T59" fmla="*/ 77 h 84"/>
                  <a:gd name="T60" fmla="*/ 441 w 450"/>
                  <a:gd name="T61" fmla="*/ 77 h 84"/>
                  <a:gd name="T62" fmla="*/ 424 w 450"/>
                  <a:gd name="T63" fmla="*/ 66 h 84"/>
                  <a:gd name="T64" fmla="*/ 406 w 450"/>
                  <a:gd name="T65" fmla="*/ 57 h 84"/>
                  <a:gd name="T66" fmla="*/ 401 w 450"/>
                  <a:gd name="T67" fmla="*/ 54 h 84"/>
                  <a:gd name="T68" fmla="*/ 391 w 450"/>
                  <a:gd name="T69" fmla="*/ 50 h 84"/>
                  <a:gd name="T70" fmla="*/ 381 w 450"/>
                  <a:gd name="T71" fmla="*/ 45 h 84"/>
                  <a:gd name="T72" fmla="*/ 371 w 450"/>
                  <a:gd name="T73" fmla="*/ 41 h 84"/>
                  <a:gd name="T74" fmla="*/ 366 w 450"/>
                  <a:gd name="T75" fmla="*/ 39 h 84"/>
                  <a:gd name="T76" fmla="*/ 355 w 450"/>
                  <a:gd name="T77" fmla="*/ 35 h 84"/>
                  <a:gd name="T78" fmla="*/ 343 w 450"/>
                  <a:gd name="T79" fmla="*/ 30 h 84"/>
                  <a:gd name="T80" fmla="*/ 330 w 450"/>
                  <a:gd name="T81" fmla="*/ 26 h 84"/>
                  <a:gd name="T82" fmla="*/ 321 w 450"/>
                  <a:gd name="T83" fmla="*/ 23 h 84"/>
                  <a:gd name="T84" fmla="*/ 306 w 450"/>
                  <a:gd name="T85" fmla="*/ 18 h 84"/>
                  <a:gd name="T86" fmla="*/ 289 w 450"/>
                  <a:gd name="T87" fmla="*/ 14 h 84"/>
                  <a:gd name="T88" fmla="*/ 271 w 450"/>
                  <a:gd name="T89" fmla="*/ 10 h 84"/>
                  <a:gd name="T90" fmla="*/ 256 w 450"/>
                  <a:gd name="T91" fmla="*/ 7 h 84"/>
                  <a:gd name="T92" fmla="*/ 253 w 450"/>
                  <a:gd name="T93" fmla="*/ 7 h 84"/>
                  <a:gd name="T94" fmla="*/ 238 w 450"/>
                  <a:gd name="T95" fmla="*/ 4 h 84"/>
                  <a:gd name="T96" fmla="*/ 223 w 450"/>
                  <a:gd name="T97" fmla="*/ 2 h 84"/>
                  <a:gd name="T98" fmla="*/ 210 w 450"/>
                  <a:gd name="T99" fmla="*/ 1 h 84"/>
                  <a:gd name="T100" fmla="*/ 194 w 450"/>
                  <a:gd name="T101" fmla="*/ 0 h 84"/>
                  <a:gd name="T102" fmla="*/ 181 w 450"/>
                  <a:gd name="T10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50" h="84">
                    <a:moveTo>
                      <a:pt x="177" y="0"/>
                    </a:moveTo>
                    <a:cubicBezTo>
                      <a:pt x="174" y="0"/>
                      <a:pt x="171" y="0"/>
                      <a:pt x="169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64" y="0"/>
                      <a:pt x="160" y="0"/>
                      <a:pt x="156" y="1"/>
                    </a:cubicBezTo>
                    <a:cubicBezTo>
                      <a:pt x="155" y="1"/>
                      <a:pt x="154" y="1"/>
                      <a:pt x="153" y="1"/>
                    </a:cubicBezTo>
                    <a:cubicBezTo>
                      <a:pt x="150" y="1"/>
                      <a:pt x="147" y="1"/>
                      <a:pt x="143" y="2"/>
                    </a:cubicBezTo>
                    <a:cubicBezTo>
                      <a:pt x="143" y="2"/>
                      <a:pt x="142" y="2"/>
                      <a:pt x="141" y="2"/>
                    </a:cubicBezTo>
                    <a:cubicBezTo>
                      <a:pt x="140" y="2"/>
                      <a:pt x="140" y="2"/>
                      <a:pt x="140" y="2"/>
                    </a:cubicBezTo>
                    <a:cubicBezTo>
                      <a:pt x="137" y="2"/>
                      <a:pt x="133" y="3"/>
                      <a:pt x="130" y="3"/>
                    </a:cubicBezTo>
                    <a:cubicBezTo>
                      <a:pt x="125" y="4"/>
                      <a:pt x="121" y="4"/>
                      <a:pt x="117" y="5"/>
                    </a:cubicBezTo>
                    <a:cubicBezTo>
                      <a:pt x="116" y="5"/>
                      <a:pt x="115" y="6"/>
                      <a:pt x="114" y="6"/>
                    </a:cubicBezTo>
                    <a:cubicBezTo>
                      <a:pt x="111" y="7"/>
                      <a:pt x="108" y="7"/>
                      <a:pt x="106" y="8"/>
                    </a:cubicBezTo>
                    <a:cubicBezTo>
                      <a:pt x="104" y="8"/>
                      <a:pt x="103" y="8"/>
                      <a:pt x="101" y="9"/>
                    </a:cubicBezTo>
                    <a:cubicBezTo>
                      <a:pt x="99" y="9"/>
                      <a:pt x="97" y="10"/>
                      <a:pt x="95" y="10"/>
                    </a:cubicBezTo>
                    <a:cubicBezTo>
                      <a:pt x="93" y="11"/>
                      <a:pt x="92" y="11"/>
                      <a:pt x="90" y="12"/>
                    </a:cubicBezTo>
                    <a:cubicBezTo>
                      <a:pt x="89" y="12"/>
                      <a:pt x="88" y="12"/>
                      <a:pt x="87" y="13"/>
                    </a:cubicBezTo>
                    <a:cubicBezTo>
                      <a:pt x="86" y="13"/>
                      <a:pt x="85" y="13"/>
                      <a:pt x="84" y="14"/>
                    </a:cubicBezTo>
                    <a:cubicBezTo>
                      <a:pt x="83" y="14"/>
                      <a:pt x="82" y="15"/>
                      <a:pt x="80" y="15"/>
                    </a:cubicBezTo>
                    <a:cubicBezTo>
                      <a:pt x="78" y="16"/>
                      <a:pt x="75" y="17"/>
                      <a:pt x="73" y="18"/>
                    </a:cubicBezTo>
                    <a:cubicBezTo>
                      <a:pt x="72" y="18"/>
                      <a:pt x="72" y="18"/>
                      <a:pt x="71" y="19"/>
                    </a:cubicBezTo>
                    <a:cubicBezTo>
                      <a:pt x="68" y="20"/>
                      <a:pt x="65" y="21"/>
                      <a:pt x="62" y="22"/>
                    </a:cubicBezTo>
                    <a:cubicBezTo>
                      <a:pt x="61" y="23"/>
                      <a:pt x="61" y="23"/>
                      <a:pt x="60" y="24"/>
                    </a:cubicBezTo>
                    <a:cubicBezTo>
                      <a:pt x="58" y="24"/>
                      <a:pt x="57" y="25"/>
                      <a:pt x="56" y="26"/>
                    </a:cubicBezTo>
                    <a:cubicBezTo>
                      <a:pt x="55" y="26"/>
                      <a:pt x="54" y="26"/>
                      <a:pt x="53" y="27"/>
                    </a:cubicBezTo>
                    <a:cubicBezTo>
                      <a:pt x="53" y="27"/>
                      <a:pt x="52" y="28"/>
                      <a:pt x="51" y="28"/>
                    </a:cubicBezTo>
                    <a:cubicBezTo>
                      <a:pt x="49" y="30"/>
                      <a:pt x="46" y="31"/>
                      <a:pt x="44" y="33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1" y="34"/>
                      <a:pt x="39" y="36"/>
                      <a:pt x="37" y="38"/>
                    </a:cubicBezTo>
                    <a:cubicBezTo>
                      <a:pt x="36" y="38"/>
                      <a:pt x="36" y="38"/>
                      <a:pt x="35" y="39"/>
                    </a:cubicBezTo>
                    <a:cubicBezTo>
                      <a:pt x="34" y="39"/>
                      <a:pt x="34" y="40"/>
                      <a:pt x="33" y="40"/>
                    </a:cubicBezTo>
                    <a:cubicBezTo>
                      <a:pt x="32" y="41"/>
                      <a:pt x="31" y="42"/>
                      <a:pt x="29" y="43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27" y="46"/>
                      <a:pt x="25" y="48"/>
                      <a:pt x="23" y="50"/>
                    </a:cubicBezTo>
                    <a:cubicBezTo>
                      <a:pt x="22" y="50"/>
                      <a:pt x="22" y="51"/>
                      <a:pt x="21" y="51"/>
                    </a:cubicBezTo>
                    <a:cubicBezTo>
                      <a:pt x="20" y="53"/>
                      <a:pt x="18" y="54"/>
                      <a:pt x="17" y="56"/>
                    </a:cubicBezTo>
                    <a:cubicBezTo>
                      <a:pt x="17" y="56"/>
                      <a:pt x="16" y="57"/>
                      <a:pt x="16" y="57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4" y="60"/>
                      <a:pt x="13" y="61"/>
                      <a:pt x="11" y="63"/>
                    </a:cubicBezTo>
                    <a:cubicBezTo>
                      <a:pt x="11" y="64"/>
                      <a:pt x="11" y="64"/>
                      <a:pt x="11" y="65"/>
                    </a:cubicBezTo>
                    <a:cubicBezTo>
                      <a:pt x="9" y="66"/>
                      <a:pt x="8" y="68"/>
                      <a:pt x="7" y="70"/>
                    </a:cubicBezTo>
                    <a:cubicBezTo>
                      <a:pt x="7" y="70"/>
                      <a:pt x="7" y="71"/>
                      <a:pt x="6" y="72"/>
                    </a:cubicBezTo>
                    <a:cubicBezTo>
                      <a:pt x="5" y="74"/>
                      <a:pt x="4" y="76"/>
                      <a:pt x="3" y="77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9"/>
                      <a:pt x="3" y="79"/>
                      <a:pt x="3" y="79"/>
                    </a:cubicBezTo>
                    <a:cubicBezTo>
                      <a:pt x="2" y="81"/>
                      <a:pt x="1" y="82"/>
                      <a:pt x="0" y="84"/>
                    </a:cubicBezTo>
                    <a:cubicBezTo>
                      <a:pt x="0" y="84"/>
                      <a:pt x="1" y="84"/>
                      <a:pt x="1" y="84"/>
                    </a:cubicBezTo>
                    <a:cubicBezTo>
                      <a:pt x="16" y="44"/>
                      <a:pt x="61" y="14"/>
                      <a:pt x="130" y="4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30" y="4"/>
                      <a:pt x="130" y="4"/>
                      <a:pt x="130" y="4"/>
                    </a:cubicBezTo>
                    <a:cubicBezTo>
                      <a:pt x="146" y="2"/>
                      <a:pt x="162" y="1"/>
                      <a:pt x="178" y="1"/>
                    </a:cubicBezTo>
                    <a:cubicBezTo>
                      <a:pt x="203" y="1"/>
                      <a:pt x="228" y="3"/>
                      <a:pt x="254" y="7"/>
                    </a:cubicBezTo>
                    <a:cubicBezTo>
                      <a:pt x="254" y="7"/>
                      <a:pt x="254" y="7"/>
                      <a:pt x="254" y="7"/>
                    </a:cubicBezTo>
                    <a:cubicBezTo>
                      <a:pt x="276" y="11"/>
                      <a:pt x="299" y="17"/>
                      <a:pt x="321" y="24"/>
                    </a:cubicBezTo>
                    <a:cubicBezTo>
                      <a:pt x="321" y="24"/>
                      <a:pt x="321" y="24"/>
                      <a:pt x="321" y="24"/>
                    </a:cubicBezTo>
                    <a:cubicBezTo>
                      <a:pt x="337" y="29"/>
                      <a:pt x="352" y="34"/>
                      <a:pt x="367" y="40"/>
                    </a:cubicBezTo>
                    <a:cubicBezTo>
                      <a:pt x="367" y="40"/>
                      <a:pt x="368" y="40"/>
                      <a:pt x="368" y="40"/>
                    </a:cubicBezTo>
                    <a:cubicBezTo>
                      <a:pt x="397" y="52"/>
                      <a:pt x="424" y="66"/>
                      <a:pt x="450" y="83"/>
                    </a:cubicBezTo>
                    <a:cubicBezTo>
                      <a:pt x="450" y="83"/>
                      <a:pt x="450" y="82"/>
                      <a:pt x="450" y="82"/>
                    </a:cubicBezTo>
                    <a:cubicBezTo>
                      <a:pt x="450" y="82"/>
                      <a:pt x="450" y="82"/>
                      <a:pt x="450" y="82"/>
                    </a:cubicBezTo>
                    <a:cubicBezTo>
                      <a:pt x="447" y="80"/>
                      <a:pt x="444" y="79"/>
                      <a:pt x="441" y="77"/>
                    </a:cubicBezTo>
                    <a:cubicBezTo>
                      <a:pt x="441" y="77"/>
                      <a:pt x="441" y="77"/>
                      <a:pt x="441" y="77"/>
                    </a:cubicBezTo>
                    <a:cubicBezTo>
                      <a:pt x="441" y="77"/>
                      <a:pt x="441" y="77"/>
                      <a:pt x="441" y="77"/>
                    </a:cubicBezTo>
                    <a:cubicBezTo>
                      <a:pt x="436" y="73"/>
                      <a:pt x="430" y="70"/>
                      <a:pt x="425" y="67"/>
                    </a:cubicBezTo>
                    <a:cubicBezTo>
                      <a:pt x="424" y="66"/>
                      <a:pt x="424" y="66"/>
                      <a:pt x="424" y="66"/>
                    </a:cubicBezTo>
                    <a:cubicBezTo>
                      <a:pt x="418" y="63"/>
                      <a:pt x="413" y="61"/>
                      <a:pt x="407" y="58"/>
                    </a:cubicBezTo>
                    <a:cubicBezTo>
                      <a:pt x="407" y="58"/>
                      <a:pt x="407" y="57"/>
                      <a:pt x="406" y="57"/>
                    </a:cubicBezTo>
                    <a:cubicBezTo>
                      <a:pt x="405" y="57"/>
                      <a:pt x="405" y="57"/>
                      <a:pt x="405" y="57"/>
                    </a:cubicBezTo>
                    <a:cubicBezTo>
                      <a:pt x="404" y="56"/>
                      <a:pt x="402" y="55"/>
                      <a:pt x="401" y="54"/>
                    </a:cubicBezTo>
                    <a:cubicBezTo>
                      <a:pt x="399" y="54"/>
                      <a:pt x="397" y="53"/>
                      <a:pt x="396" y="52"/>
                    </a:cubicBezTo>
                    <a:cubicBezTo>
                      <a:pt x="394" y="51"/>
                      <a:pt x="393" y="50"/>
                      <a:pt x="391" y="50"/>
                    </a:cubicBezTo>
                    <a:cubicBezTo>
                      <a:pt x="389" y="49"/>
                      <a:pt x="388" y="48"/>
                      <a:pt x="386" y="47"/>
                    </a:cubicBezTo>
                    <a:cubicBezTo>
                      <a:pt x="384" y="47"/>
                      <a:pt x="383" y="46"/>
                      <a:pt x="381" y="45"/>
                    </a:cubicBezTo>
                    <a:cubicBezTo>
                      <a:pt x="379" y="45"/>
                      <a:pt x="378" y="44"/>
                      <a:pt x="376" y="43"/>
                    </a:cubicBezTo>
                    <a:cubicBezTo>
                      <a:pt x="375" y="42"/>
                      <a:pt x="373" y="42"/>
                      <a:pt x="371" y="41"/>
                    </a:cubicBezTo>
                    <a:cubicBezTo>
                      <a:pt x="370" y="41"/>
                      <a:pt x="369" y="40"/>
                      <a:pt x="367" y="39"/>
                    </a:cubicBezTo>
                    <a:cubicBezTo>
                      <a:pt x="366" y="39"/>
                      <a:pt x="366" y="39"/>
                      <a:pt x="366" y="39"/>
                    </a:cubicBezTo>
                    <a:cubicBezTo>
                      <a:pt x="364" y="38"/>
                      <a:pt x="361" y="37"/>
                      <a:pt x="359" y="36"/>
                    </a:cubicBezTo>
                    <a:cubicBezTo>
                      <a:pt x="358" y="36"/>
                      <a:pt x="357" y="35"/>
                      <a:pt x="355" y="35"/>
                    </a:cubicBezTo>
                    <a:cubicBezTo>
                      <a:pt x="352" y="33"/>
                      <a:pt x="348" y="32"/>
                      <a:pt x="345" y="31"/>
                    </a:cubicBezTo>
                    <a:cubicBezTo>
                      <a:pt x="344" y="30"/>
                      <a:pt x="343" y="30"/>
                      <a:pt x="343" y="30"/>
                    </a:cubicBezTo>
                    <a:cubicBezTo>
                      <a:pt x="340" y="29"/>
                      <a:pt x="337" y="28"/>
                      <a:pt x="334" y="27"/>
                    </a:cubicBezTo>
                    <a:cubicBezTo>
                      <a:pt x="332" y="26"/>
                      <a:pt x="331" y="26"/>
                      <a:pt x="330" y="26"/>
                    </a:cubicBezTo>
                    <a:cubicBezTo>
                      <a:pt x="327" y="25"/>
                      <a:pt x="325" y="24"/>
                      <a:pt x="323" y="23"/>
                    </a:cubicBezTo>
                    <a:cubicBezTo>
                      <a:pt x="322" y="23"/>
                      <a:pt x="322" y="23"/>
                      <a:pt x="321" y="23"/>
                    </a:cubicBezTo>
                    <a:cubicBezTo>
                      <a:pt x="321" y="23"/>
                      <a:pt x="320" y="23"/>
                      <a:pt x="319" y="22"/>
                    </a:cubicBezTo>
                    <a:cubicBezTo>
                      <a:pt x="315" y="21"/>
                      <a:pt x="310" y="20"/>
                      <a:pt x="306" y="18"/>
                    </a:cubicBezTo>
                    <a:cubicBezTo>
                      <a:pt x="305" y="18"/>
                      <a:pt x="305" y="18"/>
                      <a:pt x="304" y="18"/>
                    </a:cubicBezTo>
                    <a:cubicBezTo>
                      <a:pt x="299" y="17"/>
                      <a:pt x="294" y="15"/>
                      <a:pt x="289" y="14"/>
                    </a:cubicBezTo>
                    <a:cubicBezTo>
                      <a:pt x="288" y="14"/>
                      <a:pt x="287" y="14"/>
                      <a:pt x="286" y="13"/>
                    </a:cubicBezTo>
                    <a:cubicBezTo>
                      <a:pt x="281" y="12"/>
                      <a:pt x="276" y="11"/>
                      <a:pt x="271" y="10"/>
                    </a:cubicBezTo>
                    <a:cubicBezTo>
                      <a:pt x="271" y="10"/>
                      <a:pt x="270" y="10"/>
                      <a:pt x="269" y="10"/>
                    </a:cubicBezTo>
                    <a:cubicBezTo>
                      <a:pt x="265" y="9"/>
                      <a:pt x="260" y="8"/>
                      <a:pt x="256" y="7"/>
                    </a:cubicBezTo>
                    <a:cubicBezTo>
                      <a:pt x="255" y="7"/>
                      <a:pt x="254" y="7"/>
                      <a:pt x="254" y="7"/>
                    </a:cubicBezTo>
                    <a:cubicBezTo>
                      <a:pt x="253" y="7"/>
                      <a:pt x="253" y="7"/>
                      <a:pt x="253" y="7"/>
                    </a:cubicBezTo>
                    <a:cubicBezTo>
                      <a:pt x="248" y="6"/>
                      <a:pt x="244" y="5"/>
                      <a:pt x="240" y="4"/>
                    </a:cubicBezTo>
                    <a:cubicBezTo>
                      <a:pt x="239" y="4"/>
                      <a:pt x="238" y="4"/>
                      <a:pt x="238" y="4"/>
                    </a:cubicBezTo>
                    <a:cubicBezTo>
                      <a:pt x="234" y="4"/>
                      <a:pt x="230" y="3"/>
                      <a:pt x="227" y="3"/>
                    </a:cubicBezTo>
                    <a:cubicBezTo>
                      <a:pt x="226" y="3"/>
                      <a:pt x="224" y="3"/>
                      <a:pt x="223" y="2"/>
                    </a:cubicBezTo>
                    <a:cubicBezTo>
                      <a:pt x="219" y="2"/>
                      <a:pt x="216" y="2"/>
                      <a:pt x="212" y="1"/>
                    </a:cubicBezTo>
                    <a:cubicBezTo>
                      <a:pt x="212" y="1"/>
                      <a:pt x="211" y="1"/>
                      <a:pt x="210" y="1"/>
                    </a:cubicBezTo>
                    <a:cubicBezTo>
                      <a:pt x="206" y="1"/>
                      <a:pt x="202" y="1"/>
                      <a:pt x="197" y="0"/>
                    </a:cubicBezTo>
                    <a:cubicBezTo>
                      <a:pt x="196" y="0"/>
                      <a:pt x="195" y="0"/>
                      <a:pt x="194" y="0"/>
                    </a:cubicBezTo>
                    <a:cubicBezTo>
                      <a:pt x="191" y="0"/>
                      <a:pt x="188" y="0"/>
                      <a:pt x="185" y="0"/>
                    </a:cubicBezTo>
                    <a:cubicBezTo>
                      <a:pt x="183" y="0"/>
                      <a:pt x="182" y="0"/>
                      <a:pt x="181" y="0"/>
                    </a:cubicBezTo>
                    <a:cubicBezTo>
                      <a:pt x="180" y="0"/>
                      <a:pt x="179" y="0"/>
                      <a:pt x="177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4" name="Freeform 33"/>
              <p:cNvSpPr>
                <a:spLocks noEditPoints="1"/>
              </p:cNvSpPr>
              <p:nvPr/>
            </p:nvSpPr>
            <p:spPr bwMode="auto">
              <a:xfrm>
                <a:off x="4276726" y="2989263"/>
                <a:ext cx="184150" cy="169862"/>
              </a:xfrm>
              <a:custGeom>
                <a:avLst/>
                <a:gdLst>
                  <a:gd name="T0" fmla="*/ 30 w 49"/>
                  <a:gd name="T1" fmla="*/ 26 h 45"/>
                  <a:gd name="T2" fmla="*/ 31 w 49"/>
                  <a:gd name="T3" fmla="*/ 26 h 45"/>
                  <a:gd name="T4" fmla="*/ 49 w 49"/>
                  <a:gd name="T5" fmla="*/ 45 h 45"/>
                  <a:gd name="T6" fmla="*/ 49 w 49"/>
                  <a:gd name="T7" fmla="*/ 45 h 45"/>
                  <a:gd name="T8" fmla="*/ 30 w 49"/>
                  <a:gd name="T9" fmla="*/ 26 h 45"/>
                  <a:gd name="T10" fmla="*/ 0 w 49"/>
                  <a:gd name="T11" fmla="*/ 0 h 45"/>
                  <a:gd name="T12" fmla="*/ 5 w 49"/>
                  <a:gd name="T13" fmla="*/ 4 h 45"/>
                  <a:gd name="T14" fmla="*/ 30 w 49"/>
                  <a:gd name="T15" fmla="*/ 25 h 45"/>
                  <a:gd name="T16" fmla="*/ 30 w 49"/>
                  <a:gd name="T17" fmla="*/ 25 h 45"/>
                  <a:gd name="T18" fmla="*/ 0 w 49"/>
                  <a:gd name="T1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" h="45">
                    <a:moveTo>
                      <a:pt x="30" y="26"/>
                    </a:moveTo>
                    <a:cubicBezTo>
                      <a:pt x="31" y="26"/>
                      <a:pt x="31" y="26"/>
                      <a:pt x="31" y="26"/>
                    </a:cubicBezTo>
                    <a:cubicBezTo>
                      <a:pt x="37" y="32"/>
                      <a:pt x="43" y="39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3" y="39"/>
                      <a:pt x="37" y="32"/>
                      <a:pt x="30" y="26"/>
                    </a:cubicBezTo>
                    <a:moveTo>
                      <a:pt x="0" y="0"/>
                    </a:moveTo>
                    <a:cubicBezTo>
                      <a:pt x="2" y="1"/>
                      <a:pt x="3" y="2"/>
                      <a:pt x="5" y="4"/>
                    </a:cubicBezTo>
                    <a:cubicBezTo>
                      <a:pt x="14" y="11"/>
                      <a:pt x="22" y="18"/>
                      <a:pt x="30" y="25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21" y="16"/>
                      <a:pt x="11" y="8"/>
                      <a:pt x="0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5" name="Freeform 34"/>
              <p:cNvSpPr>
                <a:spLocks noEditPoints="1"/>
              </p:cNvSpPr>
              <p:nvPr/>
            </p:nvSpPr>
            <p:spPr bwMode="auto">
              <a:xfrm>
                <a:off x="4273551" y="2986088"/>
                <a:ext cx="200025" cy="184150"/>
              </a:xfrm>
              <a:custGeom>
                <a:avLst/>
                <a:gdLst>
                  <a:gd name="T0" fmla="*/ 50 w 53"/>
                  <a:gd name="T1" fmla="*/ 46 h 49"/>
                  <a:gd name="T2" fmla="*/ 53 w 53"/>
                  <a:gd name="T3" fmla="*/ 49 h 49"/>
                  <a:gd name="T4" fmla="*/ 50 w 53"/>
                  <a:gd name="T5" fmla="*/ 46 h 49"/>
                  <a:gd name="T6" fmla="*/ 50 w 53"/>
                  <a:gd name="T7" fmla="*/ 46 h 49"/>
                  <a:gd name="T8" fmla="*/ 31 w 53"/>
                  <a:gd name="T9" fmla="*/ 26 h 49"/>
                  <a:gd name="T10" fmla="*/ 32 w 53"/>
                  <a:gd name="T11" fmla="*/ 27 h 49"/>
                  <a:gd name="T12" fmla="*/ 31 w 53"/>
                  <a:gd name="T13" fmla="*/ 27 h 49"/>
                  <a:gd name="T14" fmla="*/ 31 w 53"/>
                  <a:gd name="T15" fmla="*/ 26 h 49"/>
                  <a:gd name="T16" fmla="*/ 31 w 53"/>
                  <a:gd name="T17" fmla="*/ 26 h 49"/>
                  <a:gd name="T18" fmla="*/ 0 w 53"/>
                  <a:gd name="T19" fmla="*/ 0 h 49"/>
                  <a:gd name="T20" fmla="*/ 0 w 53"/>
                  <a:gd name="T21" fmla="*/ 0 h 49"/>
                  <a:gd name="T22" fmla="*/ 6 w 53"/>
                  <a:gd name="T23" fmla="*/ 5 h 49"/>
                  <a:gd name="T24" fmla="*/ 1 w 53"/>
                  <a:gd name="T25" fmla="*/ 1 h 49"/>
                  <a:gd name="T26" fmla="*/ 0 w 53"/>
                  <a:gd name="T2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3" h="49">
                    <a:moveTo>
                      <a:pt x="50" y="46"/>
                    </a:moveTo>
                    <a:cubicBezTo>
                      <a:pt x="51" y="47"/>
                      <a:pt x="52" y="48"/>
                      <a:pt x="53" y="49"/>
                    </a:cubicBezTo>
                    <a:cubicBezTo>
                      <a:pt x="52" y="48"/>
                      <a:pt x="51" y="47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moveTo>
                      <a:pt x="31" y="26"/>
                    </a:moveTo>
                    <a:cubicBezTo>
                      <a:pt x="31" y="26"/>
                      <a:pt x="31" y="27"/>
                      <a:pt x="32" y="27"/>
                    </a:cubicBezTo>
                    <a:cubicBezTo>
                      <a:pt x="32" y="27"/>
                      <a:pt x="32" y="27"/>
                      <a:pt x="31" y="27"/>
                    </a:cubicBezTo>
                    <a:cubicBezTo>
                      <a:pt x="31" y="27"/>
                      <a:pt x="31" y="26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4" y="3"/>
                      <a:pt x="6" y="5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6" name="Freeform 35"/>
              <p:cNvSpPr/>
              <p:nvPr/>
            </p:nvSpPr>
            <p:spPr bwMode="auto">
              <a:xfrm>
                <a:off x="4273551" y="2982913"/>
                <a:ext cx="373063" cy="552450"/>
              </a:xfrm>
              <a:custGeom>
                <a:avLst/>
                <a:gdLst>
                  <a:gd name="T0" fmla="*/ 1 w 99"/>
                  <a:gd name="T1" fmla="*/ 0 h 147"/>
                  <a:gd name="T2" fmla="*/ 0 w 99"/>
                  <a:gd name="T3" fmla="*/ 1 h 147"/>
                  <a:gd name="T4" fmla="*/ 0 w 99"/>
                  <a:gd name="T5" fmla="*/ 1 h 147"/>
                  <a:gd name="T6" fmla="*/ 1 w 99"/>
                  <a:gd name="T7" fmla="*/ 2 h 147"/>
                  <a:gd name="T8" fmla="*/ 31 w 99"/>
                  <a:gd name="T9" fmla="*/ 27 h 147"/>
                  <a:gd name="T10" fmla="*/ 31 w 99"/>
                  <a:gd name="T11" fmla="*/ 28 h 147"/>
                  <a:gd name="T12" fmla="*/ 50 w 99"/>
                  <a:gd name="T13" fmla="*/ 47 h 147"/>
                  <a:gd name="T14" fmla="*/ 53 w 99"/>
                  <a:gd name="T15" fmla="*/ 50 h 147"/>
                  <a:gd name="T16" fmla="*/ 53 w 99"/>
                  <a:gd name="T17" fmla="*/ 50 h 147"/>
                  <a:gd name="T18" fmla="*/ 98 w 99"/>
                  <a:gd name="T19" fmla="*/ 147 h 147"/>
                  <a:gd name="T20" fmla="*/ 98 w 99"/>
                  <a:gd name="T21" fmla="*/ 147 h 147"/>
                  <a:gd name="T22" fmla="*/ 99 w 99"/>
                  <a:gd name="T23" fmla="*/ 147 h 147"/>
                  <a:gd name="T24" fmla="*/ 99 w 99"/>
                  <a:gd name="T25" fmla="*/ 147 h 147"/>
                  <a:gd name="T26" fmla="*/ 54 w 99"/>
                  <a:gd name="T27" fmla="*/ 50 h 147"/>
                  <a:gd name="T28" fmla="*/ 48 w 99"/>
                  <a:gd name="T29" fmla="*/ 43 h 147"/>
                  <a:gd name="T30" fmla="*/ 46 w 99"/>
                  <a:gd name="T31" fmla="*/ 41 h 147"/>
                  <a:gd name="T32" fmla="*/ 42 w 99"/>
                  <a:gd name="T33" fmla="*/ 37 h 147"/>
                  <a:gd name="T34" fmla="*/ 40 w 99"/>
                  <a:gd name="T35" fmla="*/ 35 h 147"/>
                  <a:gd name="T36" fmla="*/ 36 w 99"/>
                  <a:gd name="T37" fmla="*/ 31 h 147"/>
                  <a:gd name="T38" fmla="*/ 34 w 99"/>
                  <a:gd name="T39" fmla="*/ 29 h 147"/>
                  <a:gd name="T40" fmla="*/ 32 w 99"/>
                  <a:gd name="T41" fmla="*/ 27 h 147"/>
                  <a:gd name="T42" fmla="*/ 30 w 99"/>
                  <a:gd name="T43" fmla="*/ 25 h 147"/>
                  <a:gd name="T44" fmla="*/ 26 w 99"/>
                  <a:gd name="T45" fmla="*/ 22 h 147"/>
                  <a:gd name="T46" fmla="*/ 23 w 99"/>
                  <a:gd name="T47" fmla="*/ 19 h 147"/>
                  <a:gd name="T48" fmla="*/ 19 w 99"/>
                  <a:gd name="T49" fmla="*/ 15 h 147"/>
                  <a:gd name="T50" fmla="*/ 16 w 99"/>
                  <a:gd name="T51" fmla="*/ 13 h 147"/>
                  <a:gd name="T52" fmla="*/ 11 w 99"/>
                  <a:gd name="T53" fmla="*/ 8 h 147"/>
                  <a:gd name="T54" fmla="*/ 8 w 99"/>
                  <a:gd name="T55" fmla="*/ 6 h 147"/>
                  <a:gd name="T56" fmla="*/ 1 w 99"/>
                  <a:gd name="T5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9" h="147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12" y="10"/>
                      <a:pt x="22" y="18"/>
                      <a:pt x="31" y="27"/>
                    </a:cubicBezTo>
                    <a:cubicBezTo>
                      <a:pt x="31" y="27"/>
                      <a:pt x="31" y="28"/>
                      <a:pt x="31" y="28"/>
                    </a:cubicBezTo>
                    <a:cubicBezTo>
                      <a:pt x="38" y="34"/>
                      <a:pt x="44" y="41"/>
                      <a:pt x="50" y="47"/>
                    </a:cubicBezTo>
                    <a:cubicBezTo>
                      <a:pt x="51" y="48"/>
                      <a:pt x="52" y="49"/>
                      <a:pt x="53" y="50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82" y="84"/>
                      <a:pt x="96" y="117"/>
                      <a:pt x="98" y="147"/>
                    </a:cubicBezTo>
                    <a:cubicBezTo>
                      <a:pt x="98" y="147"/>
                      <a:pt x="98" y="147"/>
                      <a:pt x="98" y="147"/>
                    </a:cubicBezTo>
                    <a:cubicBezTo>
                      <a:pt x="98" y="147"/>
                      <a:pt x="99" y="147"/>
                      <a:pt x="99" y="147"/>
                    </a:cubicBezTo>
                    <a:cubicBezTo>
                      <a:pt x="99" y="147"/>
                      <a:pt x="99" y="147"/>
                      <a:pt x="99" y="147"/>
                    </a:cubicBezTo>
                    <a:cubicBezTo>
                      <a:pt x="97" y="117"/>
                      <a:pt x="82" y="83"/>
                      <a:pt x="54" y="50"/>
                    </a:cubicBezTo>
                    <a:cubicBezTo>
                      <a:pt x="52" y="48"/>
                      <a:pt x="50" y="46"/>
                      <a:pt x="48" y="43"/>
                    </a:cubicBezTo>
                    <a:cubicBezTo>
                      <a:pt x="48" y="43"/>
                      <a:pt x="47" y="42"/>
                      <a:pt x="46" y="41"/>
                    </a:cubicBezTo>
                    <a:cubicBezTo>
                      <a:pt x="45" y="40"/>
                      <a:pt x="44" y="39"/>
                      <a:pt x="42" y="37"/>
                    </a:cubicBezTo>
                    <a:cubicBezTo>
                      <a:pt x="42" y="37"/>
                      <a:pt x="41" y="36"/>
                      <a:pt x="40" y="35"/>
                    </a:cubicBezTo>
                    <a:cubicBezTo>
                      <a:pt x="39" y="34"/>
                      <a:pt x="38" y="32"/>
                      <a:pt x="36" y="31"/>
                    </a:cubicBezTo>
                    <a:cubicBezTo>
                      <a:pt x="36" y="30"/>
                      <a:pt x="35" y="30"/>
                      <a:pt x="34" y="29"/>
                    </a:cubicBezTo>
                    <a:cubicBezTo>
                      <a:pt x="33" y="28"/>
                      <a:pt x="32" y="27"/>
                      <a:pt x="32" y="27"/>
                    </a:cubicBezTo>
                    <a:cubicBezTo>
                      <a:pt x="31" y="26"/>
                      <a:pt x="31" y="26"/>
                      <a:pt x="30" y="25"/>
                    </a:cubicBezTo>
                    <a:cubicBezTo>
                      <a:pt x="29" y="24"/>
                      <a:pt x="28" y="23"/>
                      <a:pt x="26" y="22"/>
                    </a:cubicBezTo>
                    <a:cubicBezTo>
                      <a:pt x="25" y="21"/>
                      <a:pt x="24" y="20"/>
                      <a:pt x="23" y="19"/>
                    </a:cubicBezTo>
                    <a:cubicBezTo>
                      <a:pt x="22" y="18"/>
                      <a:pt x="20" y="16"/>
                      <a:pt x="19" y="15"/>
                    </a:cubicBezTo>
                    <a:cubicBezTo>
                      <a:pt x="18" y="14"/>
                      <a:pt x="17" y="13"/>
                      <a:pt x="16" y="13"/>
                    </a:cubicBezTo>
                    <a:cubicBezTo>
                      <a:pt x="14" y="11"/>
                      <a:pt x="13" y="10"/>
                      <a:pt x="11" y="8"/>
                    </a:cubicBezTo>
                    <a:cubicBezTo>
                      <a:pt x="10" y="8"/>
                      <a:pt x="9" y="7"/>
                      <a:pt x="8" y="6"/>
                    </a:cubicBezTo>
                    <a:cubicBezTo>
                      <a:pt x="6" y="4"/>
                      <a:pt x="3" y="2"/>
                      <a:pt x="1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7" name="Freeform 39"/>
              <p:cNvSpPr/>
              <p:nvPr/>
            </p:nvSpPr>
            <p:spPr bwMode="auto">
              <a:xfrm>
                <a:off x="1289051" y="2576513"/>
                <a:ext cx="11113" cy="25400"/>
              </a:xfrm>
              <a:custGeom>
                <a:avLst/>
                <a:gdLst>
                  <a:gd name="T0" fmla="*/ 2 w 3"/>
                  <a:gd name="T1" fmla="*/ 0 h 7"/>
                  <a:gd name="T2" fmla="*/ 0 w 3"/>
                  <a:gd name="T3" fmla="*/ 6 h 7"/>
                  <a:gd name="T4" fmla="*/ 1 w 3"/>
                  <a:gd name="T5" fmla="*/ 7 h 7"/>
                  <a:gd name="T6" fmla="*/ 3 w 3"/>
                  <a:gd name="T7" fmla="*/ 2 h 7"/>
                  <a:gd name="T8" fmla="*/ 3 w 3"/>
                  <a:gd name="T9" fmla="*/ 2 h 7"/>
                  <a:gd name="T10" fmla="*/ 3 w 3"/>
                  <a:gd name="T11" fmla="*/ 0 h 7"/>
                  <a:gd name="T12" fmla="*/ 2 w 3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">
                    <a:moveTo>
                      <a:pt x="2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8" name="Freeform 41"/>
              <p:cNvSpPr/>
              <p:nvPr/>
            </p:nvSpPr>
            <p:spPr bwMode="auto">
              <a:xfrm>
                <a:off x="2468563" y="2914650"/>
                <a:ext cx="7938" cy="22225"/>
              </a:xfrm>
              <a:custGeom>
                <a:avLst/>
                <a:gdLst>
                  <a:gd name="T0" fmla="*/ 1 w 2"/>
                  <a:gd name="T1" fmla="*/ 0 h 6"/>
                  <a:gd name="T2" fmla="*/ 1 w 2"/>
                  <a:gd name="T3" fmla="*/ 2 h 6"/>
                  <a:gd name="T4" fmla="*/ 0 w 2"/>
                  <a:gd name="T5" fmla="*/ 5 h 6"/>
                  <a:gd name="T6" fmla="*/ 0 w 2"/>
                  <a:gd name="T7" fmla="*/ 6 h 6"/>
                  <a:gd name="T8" fmla="*/ 2 w 2"/>
                  <a:gd name="T9" fmla="*/ 0 h 6"/>
                  <a:gd name="T10" fmla="*/ 1 w 2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6">
                    <a:moveTo>
                      <a:pt x="1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</a:path>
                </a:pathLst>
              </a:custGeom>
              <a:solidFill>
                <a:srgbClr val="F1EDE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29" name="Oval 46"/>
              <p:cNvSpPr>
                <a:spLocks noChangeArrowheads="1"/>
              </p:cNvSpPr>
              <p:nvPr/>
            </p:nvSpPr>
            <p:spPr bwMode="auto">
              <a:xfrm>
                <a:off x="4164013" y="2911475"/>
                <a:ext cx="1588" cy="1587"/>
              </a:xfrm>
              <a:prstGeom prst="ellipse">
                <a:avLst/>
              </a:pr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0" name="Oval 47"/>
              <p:cNvSpPr>
                <a:spLocks noChangeArrowheads="1"/>
              </p:cNvSpPr>
              <p:nvPr/>
            </p:nvSpPr>
            <p:spPr bwMode="auto">
              <a:xfrm>
                <a:off x="4164013" y="2911475"/>
                <a:ext cx="1588" cy="1587"/>
              </a:xfrm>
              <a:prstGeom prst="ellipse">
                <a:avLst/>
              </a:prstGeom>
              <a:solidFill>
                <a:srgbClr val="F1EDE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1" name="Freeform 48"/>
              <p:cNvSpPr/>
              <p:nvPr/>
            </p:nvSpPr>
            <p:spPr bwMode="auto">
              <a:xfrm>
                <a:off x="4164013" y="2906713"/>
                <a:ext cx="0" cy="476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1EDE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2" name="Freeform 49"/>
              <p:cNvSpPr/>
              <p:nvPr/>
            </p:nvSpPr>
            <p:spPr bwMode="auto">
              <a:xfrm>
                <a:off x="4641851" y="3535363"/>
                <a:ext cx="1181100" cy="296862"/>
              </a:xfrm>
              <a:custGeom>
                <a:avLst/>
                <a:gdLst>
                  <a:gd name="T0" fmla="*/ 0 w 314"/>
                  <a:gd name="T1" fmla="*/ 0 h 79"/>
                  <a:gd name="T2" fmla="*/ 313 w 314"/>
                  <a:gd name="T3" fmla="*/ 79 h 79"/>
                  <a:gd name="T4" fmla="*/ 313 w 314"/>
                  <a:gd name="T5" fmla="*/ 79 h 79"/>
                  <a:gd name="T6" fmla="*/ 314 w 314"/>
                  <a:gd name="T7" fmla="*/ 79 h 79"/>
                  <a:gd name="T8" fmla="*/ 314 w 314"/>
                  <a:gd name="T9" fmla="*/ 79 h 79"/>
                  <a:gd name="T10" fmla="*/ 313 w 314"/>
                  <a:gd name="T11" fmla="*/ 78 h 79"/>
                  <a:gd name="T12" fmla="*/ 313 w 314"/>
                  <a:gd name="T13" fmla="*/ 79 h 79"/>
                  <a:gd name="T14" fmla="*/ 0 w 314"/>
                  <a:gd name="T15" fmla="*/ 0 h 79"/>
                  <a:gd name="T16" fmla="*/ 0 w 314"/>
                  <a:gd name="T1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4" h="79">
                    <a:moveTo>
                      <a:pt x="0" y="0"/>
                    </a:moveTo>
                    <a:cubicBezTo>
                      <a:pt x="313" y="79"/>
                      <a:pt x="313" y="79"/>
                      <a:pt x="313" y="79"/>
                    </a:cubicBezTo>
                    <a:cubicBezTo>
                      <a:pt x="313" y="79"/>
                      <a:pt x="313" y="79"/>
                      <a:pt x="313" y="79"/>
                    </a:cubicBezTo>
                    <a:cubicBezTo>
                      <a:pt x="313" y="79"/>
                      <a:pt x="313" y="79"/>
                      <a:pt x="314" y="79"/>
                    </a:cubicBezTo>
                    <a:cubicBezTo>
                      <a:pt x="314" y="79"/>
                      <a:pt x="314" y="79"/>
                      <a:pt x="314" y="79"/>
                    </a:cubicBezTo>
                    <a:cubicBezTo>
                      <a:pt x="314" y="79"/>
                      <a:pt x="314" y="78"/>
                      <a:pt x="313" y="78"/>
                    </a:cubicBezTo>
                    <a:cubicBezTo>
                      <a:pt x="313" y="78"/>
                      <a:pt x="313" y="79"/>
                      <a:pt x="313" y="7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9F96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3" name="Freeform 51"/>
              <p:cNvSpPr/>
              <p:nvPr/>
            </p:nvSpPr>
            <p:spPr bwMode="auto">
              <a:xfrm>
                <a:off x="4603751" y="3532188"/>
                <a:ext cx="38100" cy="14287"/>
              </a:xfrm>
              <a:custGeom>
                <a:avLst/>
                <a:gdLst>
                  <a:gd name="T0" fmla="*/ 1 w 10"/>
                  <a:gd name="T1" fmla="*/ 0 h 4"/>
                  <a:gd name="T2" fmla="*/ 0 w 10"/>
                  <a:gd name="T3" fmla="*/ 0 h 4"/>
                  <a:gd name="T4" fmla="*/ 9 w 10"/>
                  <a:gd name="T5" fmla="*/ 4 h 4"/>
                  <a:gd name="T6" fmla="*/ 10 w 10"/>
                  <a:gd name="T7" fmla="*/ 1 h 4"/>
                  <a:gd name="T8" fmla="*/ 1 w 10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3" y="2"/>
                      <a:pt x="9" y="4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5" y="1"/>
                      <a:pt x="2" y="0"/>
                      <a:pt x="1" y="0"/>
                    </a:cubicBezTo>
                  </a:path>
                </a:pathLst>
              </a:custGeom>
              <a:solidFill>
                <a:srgbClr val="DBD4C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4" name="Freeform 53"/>
              <p:cNvSpPr/>
              <p:nvPr/>
            </p:nvSpPr>
            <p:spPr bwMode="auto">
              <a:xfrm>
                <a:off x="4641851" y="3535363"/>
                <a:ext cx="476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F1EDE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</p:grpSp>
        <p:grpSp>
          <p:nvGrpSpPr>
            <p:cNvPr id="65" name="Group 81"/>
            <p:cNvGrpSpPr/>
            <p:nvPr/>
          </p:nvGrpSpPr>
          <p:grpSpPr>
            <a:xfrm>
              <a:off x="8510474" y="2603935"/>
              <a:ext cx="2702469" cy="2249502"/>
              <a:chOff x="8510474" y="2603935"/>
              <a:chExt cx="2702469" cy="2249502"/>
            </a:xfrm>
          </p:grpSpPr>
          <p:sp>
            <p:nvSpPr>
              <p:cNvPr id="1048735" name="Freeform 107"/>
              <p:cNvSpPr>
                <a:spLocks noChangeArrowheads="1"/>
              </p:cNvSpPr>
              <p:nvPr/>
            </p:nvSpPr>
            <p:spPr bwMode="auto">
              <a:xfrm>
                <a:off x="8510474" y="3085564"/>
                <a:ext cx="271530" cy="333154"/>
              </a:xfrm>
              <a:custGeom>
                <a:avLst/>
                <a:gdLst>
                  <a:gd name="T0" fmla="*/ 101100 w 516"/>
                  <a:gd name="T1" fmla="*/ 0 h 634"/>
                  <a:gd name="T2" fmla="*/ 101100 w 516"/>
                  <a:gd name="T3" fmla="*/ 0 h 634"/>
                  <a:gd name="T4" fmla="*/ 85213 w 516"/>
                  <a:gd name="T5" fmla="*/ 0 h 634"/>
                  <a:gd name="T6" fmla="*/ 74381 w 516"/>
                  <a:gd name="T7" fmla="*/ 15862 h 634"/>
                  <a:gd name="T8" fmla="*/ 74381 w 516"/>
                  <a:gd name="T9" fmla="*/ 212328 h 634"/>
                  <a:gd name="T10" fmla="*/ 85213 w 516"/>
                  <a:gd name="T11" fmla="*/ 228190 h 634"/>
                  <a:gd name="T12" fmla="*/ 101100 w 516"/>
                  <a:gd name="T13" fmla="*/ 228190 h 634"/>
                  <a:gd name="T14" fmla="*/ 116987 w 516"/>
                  <a:gd name="T15" fmla="*/ 212328 h 634"/>
                  <a:gd name="T16" fmla="*/ 116987 w 516"/>
                  <a:gd name="T17" fmla="*/ 15862 h 634"/>
                  <a:gd name="T18" fmla="*/ 101100 w 516"/>
                  <a:gd name="T19" fmla="*/ 0 h 634"/>
                  <a:gd name="T20" fmla="*/ 101100 w 516"/>
                  <a:gd name="T21" fmla="*/ 206921 h 634"/>
                  <a:gd name="T22" fmla="*/ 101100 w 516"/>
                  <a:gd name="T23" fmla="*/ 206921 h 634"/>
                  <a:gd name="T24" fmla="*/ 95684 w 516"/>
                  <a:gd name="T25" fmla="*/ 212328 h 634"/>
                  <a:gd name="T26" fmla="*/ 85213 w 516"/>
                  <a:gd name="T27" fmla="*/ 206921 h 634"/>
                  <a:gd name="T28" fmla="*/ 85213 w 516"/>
                  <a:gd name="T29" fmla="*/ 21269 h 634"/>
                  <a:gd name="T30" fmla="*/ 95684 w 516"/>
                  <a:gd name="T31" fmla="*/ 15862 h 634"/>
                  <a:gd name="T32" fmla="*/ 101100 w 516"/>
                  <a:gd name="T33" fmla="*/ 21269 h 634"/>
                  <a:gd name="T34" fmla="*/ 101100 w 516"/>
                  <a:gd name="T35" fmla="*/ 206921 h 634"/>
                  <a:gd name="T36" fmla="*/ 32135 w 516"/>
                  <a:gd name="T37" fmla="*/ 63807 h 634"/>
                  <a:gd name="T38" fmla="*/ 32135 w 516"/>
                  <a:gd name="T39" fmla="*/ 63807 h 634"/>
                  <a:gd name="T40" fmla="*/ 15887 w 516"/>
                  <a:gd name="T41" fmla="*/ 63807 h 634"/>
                  <a:gd name="T42" fmla="*/ 0 w 516"/>
                  <a:gd name="T43" fmla="*/ 79668 h 634"/>
                  <a:gd name="T44" fmla="*/ 0 w 516"/>
                  <a:gd name="T45" fmla="*/ 212328 h 634"/>
                  <a:gd name="T46" fmla="*/ 15887 w 516"/>
                  <a:gd name="T47" fmla="*/ 228190 h 634"/>
                  <a:gd name="T48" fmla="*/ 32135 w 516"/>
                  <a:gd name="T49" fmla="*/ 228190 h 634"/>
                  <a:gd name="T50" fmla="*/ 42606 w 516"/>
                  <a:gd name="T51" fmla="*/ 212328 h 634"/>
                  <a:gd name="T52" fmla="*/ 42606 w 516"/>
                  <a:gd name="T53" fmla="*/ 79668 h 634"/>
                  <a:gd name="T54" fmla="*/ 32135 w 516"/>
                  <a:gd name="T55" fmla="*/ 63807 h 634"/>
                  <a:gd name="T56" fmla="*/ 32135 w 516"/>
                  <a:gd name="T57" fmla="*/ 206921 h 634"/>
                  <a:gd name="T58" fmla="*/ 32135 w 516"/>
                  <a:gd name="T59" fmla="*/ 206921 h 634"/>
                  <a:gd name="T60" fmla="*/ 21303 w 516"/>
                  <a:gd name="T61" fmla="*/ 212328 h 634"/>
                  <a:gd name="T62" fmla="*/ 15887 w 516"/>
                  <a:gd name="T63" fmla="*/ 206921 h 634"/>
                  <a:gd name="T64" fmla="*/ 15887 w 516"/>
                  <a:gd name="T65" fmla="*/ 85075 h 634"/>
                  <a:gd name="T66" fmla="*/ 21303 w 516"/>
                  <a:gd name="T67" fmla="*/ 79668 h 634"/>
                  <a:gd name="T68" fmla="*/ 32135 w 516"/>
                  <a:gd name="T69" fmla="*/ 85075 h 634"/>
                  <a:gd name="T70" fmla="*/ 32135 w 516"/>
                  <a:gd name="T71" fmla="*/ 206921 h 634"/>
                  <a:gd name="T72" fmla="*/ 170065 w 516"/>
                  <a:gd name="T73" fmla="*/ 116798 h 634"/>
                  <a:gd name="T74" fmla="*/ 170065 w 516"/>
                  <a:gd name="T75" fmla="*/ 116798 h 634"/>
                  <a:gd name="T76" fmla="*/ 159594 w 516"/>
                  <a:gd name="T77" fmla="*/ 116798 h 634"/>
                  <a:gd name="T78" fmla="*/ 143707 w 516"/>
                  <a:gd name="T79" fmla="*/ 127253 h 634"/>
                  <a:gd name="T80" fmla="*/ 143707 w 516"/>
                  <a:gd name="T81" fmla="*/ 212328 h 634"/>
                  <a:gd name="T82" fmla="*/ 159594 w 516"/>
                  <a:gd name="T83" fmla="*/ 228190 h 634"/>
                  <a:gd name="T84" fmla="*/ 170065 w 516"/>
                  <a:gd name="T85" fmla="*/ 228190 h 634"/>
                  <a:gd name="T86" fmla="*/ 185952 w 516"/>
                  <a:gd name="T87" fmla="*/ 212328 h 634"/>
                  <a:gd name="T88" fmla="*/ 185952 w 516"/>
                  <a:gd name="T89" fmla="*/ 127253 h 634"/>
                  <a:gd name="T90" fmla="*/ 170065 w 516"/>
                  <a:gd name="T91" fmla="*/ 116798 h 634"/>
                  <a:gd name="T92" fmla="*/ 170065 w 516"/>
                  <a:gd name="T93" fmla="*/ 206921 h 634"/>
                  <a:gd name="T94" fmla="*/ 170065 w 516"/>
                  <a:gd name="T95" fmla="*/ 206921 h 634"/>
                  <a:gd name="T96" fmla="*/ 165010 w 516"/>
                  <a:gd name="T97" fmla="*/ 212328 h 634"/>
                  <a:gd name="T98" fmla="*/ 159594 w 516"/>
                  <a:gd name="T99" fmla="*/ 206921 h 634"/>
                  <a:gd name="T100" fmla="*/ 159594 w 516"/>
                  <a:gd name="T101" fmla="*/ 138067 h 634"/>
                  <a:gd name="T102" fmla="*/ 165010 w 516"/>
                  <a:gd name="T103" fmla="*/ 127253 h 634"/>
                  <a:gd name="T104" fmla="*/ 170065 w 516"/>
                  <a:gd name="T105" fmla="*/ 138067 h 634"/>
                  <a:gd name="T106" fmla="*/ 170065 w 516"/>
                  <a:gd name="T107" fmla="*/ 206921 h 63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516" h="634">
                    <a:moveTo>
                      <a:pt x="280" y="0"/>
                    </a:moveTo>
                    <a:lnTo>
                      <a:pt x="280" y="0"/>
                    </a:lnTo>
                    <a:cubicBezTo>
                      <a:pt x="236" y="0"/>
                      <a:pt x="236" y="0"/>
                      <a:pt x="236" y="0"/>
                    </a:cubicBezTo>
                    <a:cubicBezTo>
                      <a:pt x="221" y="0"/>
                      <a:pt x="206" y="30"/>
                      <a:pt x="206" y="44"/>
                    </a:cubicBezTo>
                    <a:cubicBezTo>
                      <a:pt x="206" y="589"/>
                      <a:pt x="206" y="589"/>
                      <a:pt x="206" y="589"/>
                    </a:cubicBezTo>
                    <a:cubicBezTo>
                      <a:pt x="206" y="619"/>
                      <a:pt x="221" y="633"/>
                      <a:pt x="236" y="633"/>
                    </a:cubicBezTo>
                    <a:cubicBezTo>
                      <a:pt x="280" y="633"/>
                      <a:pt x="280" y="633"/>
                      <a:pt x="280" y="633"/>
                    </a:cubicBezTo>
                    <a:cubicBezTo>
                      <a:pt x="295" y="633"/>
                      <a:pt x="324" y="619"/>
                      <a:pt x="324" y="589"/>
                    </a:cubicBezTo>
                    <a:cubicBezTo>
                      <a:pt x="324" y="44"/>
                      <a:pt x="324" y="44"/>
                      <a:pt x="324" y="44"/>
                    </a:cubicBezTo>
                    <a:cubicBezTo>
                      <a:pt x="324" y="30"/>
                      <a:pt x="295" y="0"/>
                      <a:pt x="280" y="0"/>
                    </a:cubicBezTo>
                    <a:close/>
                    <a:moveTo>
                      <a:pt x="280" y="574"/>
                    </a:moveTo>
                    <a:lnTo>
                      <a:pt x="280" y="574"/>
                    </a:lnTo>
                    <a:cubicBezTo>
                      <a:pt x="280" y="589"/>
                      <a:pt x="265" y="589"/>
                      <a:pt x="265" y="589"/>
                    </a:cubicBezTo>
                    <a:cubicBezTo>
                      <a:pt x="251" y="589"/>
                      <a:pt x="236" y="589"/>
                      <a:pt x="236" y="574"/>
                    </a:cubicBezTo>
                    <a:cubicBezTo>
                      <a:pt x="236" y="59"/>
                      <a:pt x="236" y="59"/>
                      <a:pt x="236" y="59"/>
                    </a:cubicBezTo>
                    <a:cubicBezTo>
                      <a:pt x="236" y="59"/>
                      <a:pt x="251" y="44"/>
                      <a:pt x="265" y="44"/>
                    </a:cubicBezTo>
                    <a:lnTo>
                      <a:pt x="280" y="59"/>
                    </a:lnTo>
                    <a:lnTo>
                      <a:pt x="280" y="574"/>
                    </a:lnTo>
                    <a:close/>
                    <a:moveTo>
                      <a:pt x="89" y="177"/>
                    </a:moveTo>
                    <a:lnTo>
                      <a:pt x="89" y="177"/>
                    </a:lnTo>
                    <a:cubicBezTo>
                      <a:pt x="44" y="177"/>
                      <a:pt x="44" y="177"/>
                      <a:pt x="44" y="177"/>
                    </a:cubicBezTo>
                    <a:cubicBezTo>
                      <a:pt x="30" y="177"/>
                      <a:pt x="0" y="206"/>
                      <a:pt x="0" y="221"/>
                    </a:cubicBezTo>
                    <a:cubicBezTo>
                      <a:pt x="0" y="589"/>
                      <a:pt x="0" y="589"/>
                      <a:pt x="0" y="589"/>
                    </a:cubicBezTo>
                    <a:cubicBezTo>
                      <a:pt x="0" y="619"/>
                      <a:pt x="30" y="633"/>
                      <a:pt x="44" y="633"/>
                    </a:cubicBezTo>
                    <a:cubicBezTo>
                      <a:pt x="89" y="633"/>
                      <a:pt x="89" y="633"/>
                      <a:pt x="89" y="633"/>
                    </a:cubicBezTo>
                    <a:cubicBezTo>
                      <a:pt x="103" y="633"/>
                      <a:pt x="118" y="619"/>
                      <a:pt x="118" y="589"/>
                    </a:cubicBezTo>
                    <a:cubicBezTo>
                      <a:pt x="118" y="221"/>
                      <a:pt x="118" y="221"/>
                      <a:pt x="118" y="221"/>
                    </a:cubicBezTo>
                    <a:cubicBezTo>
                      <a:pt x="118" y="206"/>
                      <a:pt x="103" y="177"/>
                      <a:pt x="89" y="177"/>
                    </a:cubicBezTo>
                    <a:close/>
                    <a:moveTo>
                      <a:pt x="89" y="574"/>
                    </a:moveTo>
                    <a:lnTo>
                      <a:pt x="89" y="574"/>
                    </a:lnTo>
                    <a:cubicBezTo>
                      <a:pt x="89" y="589"/>
                      <a:pt x="74" y="589"/>
                      <a:pt x="59" y="589"/>
                    </a:cubicBezTo>
                    <a:cubicBezTo>
                      <a:pt x="59" y="589"/>
                      <a:pt x="44" y="589"/>
                      <a:pt x="44" y="574"/>
                    </a:cubicBezTo>
                    <a:cubicBezTo>
                      <a:pt x="44" y="236"/>
                      <a:pt x="44" y="236"/>
                      <a:pt x="44" y="236"/>
                    </a:cubicBezTo>
                    <a:lnTo>
                      <a:pt x="59" y="221"/>
                    </a:lnTo>
                    <a:cubicBezTo>
                      <a:pt x="74" y="221"/>
                      <a:pt x="89" y="236"/>
                      <a:pt x="89" y="236"/>
                    </a:cubicBezTo>
                    <a:lnTo>
                      <a:pt x="89" y="574"/>
                    </a:lnTo>
                    <a:close/>
                    <a:moveTo>
                      <a:pt x="471" y="324"/>
                    </a:moveTo>
                    <a:lnTo>
                      <a:pt x="471" y="324"/>
                    </a:lnTo>
                    <a:cubicBezTo>
                      <a:pt x="442" y="324"/>
                      <a:pt x="442" y="324"/>
                      <a:pt x="442" y="324"/>
                    </a:cubicBezTo>
                    <a:cubicBezTo>
                      <a:pt x="412" y="324"/>
                      <a:pt x="398" y="339"/>
                      <a:pt x="398" y="353"/>
                    </a:cubicBezTo>
                    <a:cubicBezTo>
                      <a:pt x="398" y="589"/>
                      <a:pt x="398" y="589"/>
                      <a:pt x="398" y="589"/>
                    </a:cubicBezTo>
                    <a:cubicBezTo>
                      <a:pt x="398" y="619"/>
                      <a:pt x="412" y="633"/>
                      <a:pt x="442" y="633"/>
                    </a:cubicBezTo>
                    <a:cubicBezTo>
                      <a:pt x="471" y="633"/>
                      <a:pt x="471" y="633"/>
                      <a:pt x="471" y="633"/>
                    </a:cubicBezTo>
                    <a:cubicBezTo>
                      <a:pt x="501" y="633"/>
                      <a:pt x="515" y="619"/>
                      <a:pt x="515" y="589"/>
                    </a:cubicBezTo>
                    <a:cubicBezTo>
                      <a:pt x="515" y="353"/>
                      <a:pt x="515" y="353"/>
                      <a:pt x="515" y="353"/>
                    </a:cubicBezTo>
                    <a:cubicBezTo>
                      <a:pt x="515" y="339"/>
                      <a:pt x="501" y="324"/>
                      <a:pt x="471" y="324"/>
                    </a:cubicBezTo>
                    <a:close/>
                    <a:moveTo>
                      <a:pt x="471" y="574"/>
                    </a:moveTo>
                    <a:lnTo>
                      <a:pt x="471" y="574"/>
                    </a:lnTo>
                    <a:cubicBezTo>
                      <a:pt x="471" y="589"/>
                      <a:pt x="471" y="589"/>
                      <a:pt x="457" y="589"/>
                    </a:cubicBezTo>
                    <a:cubicBezTo>
                      <a:pt x="442" y="589"/>
                      <a:pt x="442" y="589"/>
                      <a:pt x="442" y="574"/>
                    </a:cubicBezTo>
                    <a:cubicBezTo>
                      <a:pt x="442" y="383"/>
                      <a:pt x="442" y="383"/>
                      <a:pt x="442" y="383"/>
                    </a:cubicBezTo>
                    <a:cubicBezTo>
                      <a:pt x="442" y="368"/>
                      <a:pt x="442" y="353"/>
                      <a:pt x="457" y="353"/>
                    </a:cubicBezTo>
                    <a:cubicBezTo>
                      <a:pt x="471" y="353"/>
                      <a:pt x="471" y="368"/>
                      <a:pt x="471" y="383"/>
                    </a:cubicBezTo>
                    <a:lnTo>
                      <a:pt x="471" y="57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p>
                <a:endParaRPr lang="en-US" dirty="0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6" name="Freeform 139"/>
              <p:cNvSpPr>
                <a:spLocks noChangeArrowheads="1"/>
              </p:cNvSpPr>
              <p:nvPr/>
            </p:nvSpPr>
            <p:spPr bwMode="auto">
              <a:xfrm>
                <a:off x="10879789" y="3272596"/>
                <a:ext cx="333154" cy="286936"/>
              </a:xfrm>
              <a:custGeom>
                <a:avLst/>
                <a:gdLst>
                  <a:gd name="T0" fmla="*/ 212372 w 634"/>
                  <a:gd name="T1" fmla="*/ 85082 h 546"/>
                  <a:gd name="T2" fmla="*/ 212372 w 634"/>
                  <a:gd name="T3" fmla="*/ 85082 h 546"/>
                  <a:gd name="T4" fmla="*/ 169825 w 634"/>
                  <a:gd name="T5" fmla="*/ 111400 h 546"/>
                  <a:gd name="T6" fmla="*/ 159369 w 634"/>
                  <a:gd name="T7" fmla="*/ 90130 h 546"/>
                  <a:gd name="T8" fmla="*/ 186051 w 634"/>
                  <a:gd name="T9" fmla="*/ 47949 h 546"/>
                  <a:gd name="T10" fmla="*/ 138096 w 634"/>
                  <a:gd name="T11" fmla="*/ 0 h 546"/>
                  <a:gd name="T12" fmla="*/ 85093 w 634"/>
                  <a:gd name="T13" fmla="*/ 47949 h 546"/>
                  <a:gd name="T14" fmla="*/ 100958 w 634"/>
                  <a:gd name="T15" fmla="*/ 85082 h 546"/>
                  <a:gd name="T16" fmla="*/ 74637 w 634"/>
                  <a:gd name="T17" fmla="*/ 85082 h 546"/>
                  <a:gd name="T18" fmla="*/ 85093 w 634"/>
                  <a:gd name="T19" fmla="*/ 58404 h 546"/>
                  <a:gd name="T20" fmla="*/ 42546 w 634"/>
                  <a:gd name="T21" fmla="*/ 15863 h 546"/>
                  <a:gd name="T22" fmla="*/ 0 w 634"/>
                  <a:gd name="T23" fmla="*/ 58404 h 546"/>
                  <a:gd name="T24" fmla="*/ 15865 w 634"/>
                  <a:gd name="T25" fmla="*/ 90130 h 546"/>
                  <a:gd name="T26" fmla="*/ 0 w 634"/>
                  <a:gd name="T27" fmla="*/ 111400 h 546"/>
                  <a:gd name="T28" fmla="*/ 0 w 634"/>
                  <a:gd name="T29" fmla="*/ 169804 h 546"/>
                  <a:gd name="T30" fmla="*/ 32090 w 634"/>
                  <a:gd name="T31" fmla="*/ 196482 h 546"/>
                  <a:gd name="T32" fmla="*/ 143504 w 634"/>
                  <a:gd name="T33" fmla="*/ 196482 h 546"/>
                  <a:gd name="T34" fmla="*/ 169825 w 634"/>
                  <a:gd name="T35" fmla="*/ 169804 h 546"/>
                  <a:gd name="T36" fmla="*/ 169825 w 634"/>
                  <a:gd name="T37" fmla="*/ 164757 h 546"/>
                  <a:gd name="T38" fmla="*/ 212372 w 634"/>
                  <a:gd name="T39" fmla="*/ 196482 h 546"/>
                  <a:gd name="T40" fmla="*/ 228236 w 634"/>
                  <a:gd name="T41" fmla="*/ 186027 h 546"/>
                  <a:gd name="T42" fmla="*/ 228236 w 634"/>
                  <a:gd name="T43" fmla="*/ 100945 h 546"/>
                  <a:gd name="T44" fmla="*/ 212372 w 634"/>
                  <a:gd name="T45" fmla="*/ 85082 h 546"/>
                  <a:gd name="T46" fmla="*/ 15865 w 634"/>
                  <a:gd name="T47" fmla="*/ 58404 h 546"/>
                  <a:gd name="T48" fmla="*/ 15865 w 634"/>
                  <a:gd name="T49" fmla="*/ 58404 h 546"/>
                  <a:gd name="T50" fmla="*/ 42546 w 634"/>
                  <a:gd name="T51" fmla="*/ 26678 h 546"/>
                  <a:gd name="T52" fmla="*/ 74637 w 634"/>
                  <a:gd name="T53" fmla="*/ 58404 h 546"/>
                  <a:gd name="T54" fmla="*/ 42546 w 634"/>
                  <a:gd name="T55" fmla="*/ 85082 h 546"/>
                  <a:gd name="T56" fmla="*/ 15865 w 634"/>
                  <a:gd name="T57" fmla="*/ 58404 h 546"/>
                  <a:gd name="T58" fmla="*/ 159369 w 634"/>
                  <a:gd name="T59" fmla="*/ 169804 h 546"/>
                  <a:gd name="T60" fmla="*/ 159369 w 634"/>
                  <a:gd name="T61" fmla="*/ 169804 h 546"/>
                  <a:gd name="T62" fmla="*/ 143504 w 634"/>
                  <a:gd name="T63" fmla="*/ 186027 h 546"/>
                  <a:gd name="T64" fmla="*/ 32090 w 634"/>
                  <a:gd name="T65" fmla="*/ 186027 h 546"/>
                  <a:gd name="T66" fmla="*/ 15865 w 634"/>
                  <a:gd name="T67" fmla="*/ 169804 h 546"/>
                  <a:gd name="T68" fmla="*/ 15865 w 634"/>
                  <a:gd name="T69" fmla="*/ 111400 h 546"/>
                  <a:gd name="T70" fmla="*/ 32090 w 634"/>
                  <a:gd name="T71" fmla="*/ 100945 h 546"/>
                  <a:gd name="T72" fmla="*/ 143504 w 634"/>
                  <a:gd name="T73" fmla="*/ 100945 h 546"/>
                  <a:gd name="T74" fmla="*/ 159369 w 634"/>
                  <a:gd name="T75" fmla="*/ 111400 h 546"/>
                  <a:gd name="T76" fmla="*/ 159369 w 634"/>
                  <a:gd name="T77" fmla="*/ 169804 h 546"/>
                  <a:gd name="T78" fmla="*/ 138096 w 634"/>
                  <a:gd name="T79" fmla="*/ 85082 h 546"/>
                  <a:gd name="T80" fmla="*/ 138096 w 634"/>
                  <a:gd name="T81" fmla="*/ 85082 h 546"/>
                  <a:gd name="T82" fmla="*/ 100958 w 634"/>
                  <a:gd name="T83" fmla="*/ 47949 h 546"/>
                  <a:gd name="T84" fmla="*/ 138096 w 634"/>
                  <a:gd name="T85" fmla="*/ 15863 h 546"/>
                  <a:gd name="T86" fmla="*/ 169825 w 634"/>
                  <a:gd name="T87" fmla="*/ 47949 h 546"/>
                  <a:gd name="T88" fmla="*/ 138096 w 634"/>
                  <a:gd name="T89" fmla="*/ 85082 h 546"/>
                  <a:gd name="T90" fmla="*/ 212372 w 634"/>
                  <a:gd name="T91" fmla="*/ 186027 h 546"/>
                  <a:gd name="T92" fmla="*/ 212372 w 634"/>
                  <a:gd name="T93" fmla="*/ 186027 h 546"/>
                  <a:gd name="T94" fmla="*/ 169825 w 634"/>
                  <a:gd name="T95" fmla="*/ 148534 h 546"/>
                  <a:gd name="T96" fmla="*/ 169825 w 634"/>
                  <a:gd name="T97" fmla="*/ 127623 h 546"/>
                  <a:gd name="T98" fmla="*/ 212372 w 634"/>
                  <a:gd name="T99" fmla="*/ 100945 h 546"/>
                  <a:gd name="T100" fmla="*/ 212372 w 634"/>
                  <a:gd name="T101" fmla="*/ 186027 h 54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634" h="546">
                    <a:moveTo>
                      <a:pt x="589" y="236"/>
                    </a:moveTo>
                    <a:lnTo>
                      <a:pt x="589" y="236"/>
                    </a:lnTo>
                    <a:cubicBezTo>
                      <a:pt x="471" y="309"/>
                      <a:pt x="471" y="309"/>
                      <a:pt x="471" y="309"/>
                    </a:cubicBezTo>
                    <a:cubicBezTo>
                      <a:pt x="471" y="295"/>
                      <a:pt x="471" y="265"/>
                      <a:pt x="442" y="250"/>
                    </a:cubicBezTo>
                    <a:cubicBezTo>
                      <a:pt x="486" y="236"/>
                      <a:pt x="516" y="191"/>
                      <a:pt x="516" y="133"/>
                    </a:cubicBezTo>
                    <a:cubicBezTo>
                      <a:pt x="516" y="59"/>
                      <a:pt x="457" y="0"/>
                      <a:pt x="383" y="0"/>
                    </a:cubicBezTo>
                    <a:cubicBezTo>
                      <a:pt x="310" y="0"/>
                      <a:pt x="236" y="59"/>
                      <a:pt x="236" y="133"/>
                    </a:cubicBezTo>
                    <a:cubicBezTo>
                      <a:pt x="236" y="177"/>
                      <a:pt x="251" y="207"/>
                      <a:pt x="280" y="236"/>
                    </a:cubicBezTo>
                    <a:cubicBezTo>
                      <a:pt x="207" y="236"/>
                      <a:pt x="207" y="236"/>
                      <a:pt x="207" y="236"/>
                    </a:cubicBezTo>
                    <a:cubicBezTo>
                      <a:pt x="236" y="221"/>
                      <a:pt x="236" y="191"/>
                      <a:pt x="236" y="162"/>
                    </a:cubicBezTo>
                    <a:cubicBezTo>
                      <a:pt x="236" y="89"/>
                      <a:pt x="192" y="44"/>
                      <a:pt x="118" y="44"/>
                    </a:cubicBezTo>
                    <a:cubicBezTo>
                      <a:pt x="59" y="44"/>
                      <a:pt x="0" y="89"/>
                      <a:pt x="0" y="162"/>
                    </a:cubicBezTo>
                    <a:cubicBezTo>
                      <a:pt x="0" y="191"/>
                      <a:pt x="15" y="221"/>
                      <a:pt x="44" y="250"/>
                    </a:cubicBezTo>
                    <a:cubicBezTo>
                      <a:pt x="15" y="265"/>
                      <a:pt x="0" y="280"/>
                      <a:pt x="0" y="309"/>
                    </a:cubicBezTo>
                    <a:cubicBezTo>
                      <a:pt x="0" y="471"/>
                      <a:pt x="0" y="471"/>
                      <a:pt x="0" y="471"/>
                    </a:cubicBezTo>
                    <a:cubicBezTo>
                      <a:pt x="0" y="516"/>
                      <a:pt x="44" y="545"/>
                      <a:pt x="89" y="545"/>
                    </a:cubicBezTo>
                    <a:cubicBezTo>
                      <a:pt x="398" y="545"/>
                      <a:pt x="398" y="545"/>
                      <a:pt x="398" y="545"/>
                    </a:cubicBezTo>
                    <a:cubicBezTo>
                      <a:pt x="442" y="545"/>
                      <a:pt x="471" y="516"/>
                      <a:pt x="471" y="471"/>
                    </a:cubicBezTo>
                    <a:cubicBezTo>
                      <a:pt x="471" y="457"/>
                      <a:pt x="471" y="457"/>
                      <a:pt x="471" y="457"/>
                    </a:cubicBezTo>
                    <a:cubicBezTo>
                      <a:pt x="589" y="545"/>
                      <a:pt x="589" y="545"/>
                      <a:pt x="589" y="545"/>
                    </a:cubicBezTo>
                    <a:cubicBezTo>
                      <a:pt x="619" y="545"/>
                      <a:pt x="633" y="530"/>
                      <a:pt x="633" y="516"/>
                    </a:cubicBezTo>
                    <a:cubicBezTo>
                      <a:pt x="633" y="280"/>
                      <a:pt x="633" y="280"/>
                      <a:pt x="633" y="280"/>
                    </a:cubicBezTo>
                    <a:cubicBezTo>
                      <a:pt x="633" y="250"/>
                      <a:pt x="619" y="236"/>
                      <a:pt x="589" y="236"/>
                    </a:cubicBezTo>
                    <a:close/>
                    <a:moveTo>
                      <a:pt x="44" y="162"/>
                    </a:moveTo>
                    <a:lnTo>
                      <a:pt x="44" y="162"/>
                    </a:lnTo>
                    <a:cubicBezTo>
                      <a:pt x="44" y="118"/>
                      <a:pt x="74" y="74"/>
                      <a:pt x="118" y="74"/>
                    </a:cubicBezTo>
                    <a:cubicBezTo>
                      <a:pt x="162" y="74"/>
                      <a:pt x="207" y="118"/>
                      <a:pt x="207" y="162"/>
                    </a:cubicBezTo>
                    <a:cubicBezTo>
                      <a:pt x="207" y="207"/>
                      <a:pt x="162" y="236"/>
                      <a:pt x="118" y="236"/>
                    </a:cubicBezTo>
                    <a:cubicBezTo>
                      <a:pt x="74" y="236"/>
                      <a:pt x="44" y="207"/>
                      <a:pt x="44" y="162"/>
                    </a:cubicBezTo>
                    <a:close/>
                    <a:moveTo>
                      <a:pt x="442" y="471"/>
                    </a:moveTo>
                    <a:lnTo>
                      <a:pt x="442" y="471"/>
                    </a:lnTo>
                    <a:cubicBezTo>
                      <a:pt x="442" y="486"/>
                      <a:pt x="412" y="516"/>
                      <a:pt x="398" y="516"/>
                    </a:cubicBezTo>
                    <a:cubicBezTo>
                      <a:pt x="89" y="516"/>
                      <a:pt x="89" y="516"/>
                      <a:pt x="89" y="516"/>
                    </a:cubicBezTo>
                    <a:cubicBezTo>
                      <a:pt x="59" y="516"/>
                      <a:pt x="44" y="486"/>
                      <a:pt x="44" y="471"/>
                    </a:cubicBezTo>
                    <a:cubicBezTo>
                      <a:pt x="44" y="309"/>
                      <a:pt x="44" y="309"/>
                      <a:pt x="44" y="309"/>
                    </a:cubicBezTo>
                    <a:cubicBezTo>
                      <a:pt x="44" y="295"/>
                      <a:pt x="59" y="280"/>
                      <a:pt x="89" y="280"/>
                    </a:cubicBezTo>
                    <a:cubicBezTo>
                      <a:pt x="398" y="280"/>
                      <a:pt x="398" y="280"/>
                      <a:pt x="398" y="280"/>
                    </a:cubicBezTo>
                    <a:cubicBezTo>
                      <a:pt x="412" y="280"/>
                      <a:pt x="442" y="295"/>
                      <a:pt x="442" y="309"/>
                    </a:cubicBezTo>
                    <a:lnTo>
                      <a:pt x="442" y="471"/>
                    </a:lnTo>
                    <a:close/>
                    <a:moveTo>
                      <a:pt x="383" y="236"/>
                    </a:moveTo>
                    <a:lnTo>
                      <a:pt x="383" y="236"/>
                    </a:lnTo>
                    <a:cubicBezTo>
                      <a:pt x="324" y="236"/>
                      <a:pt x="280" y="191"/>
                      <a:pt x="280" y="133"/>
                    </a:cubicBezTo>
                    <a:cubicBezTo>
                      <a:pt x="280" y="89"/>
                      <a:pt x="324" y="44"/>
                      <a:pt x="383" y="44"/>
                    </a:cubicBezTo>
                    <a:cubicBezTo>
                      <a:pt x="427" y="44"/>
                      <a:pt x="471" y="89"/>
                      <a:pt x="471" y="133"/>
                    </a:cubicBezTo>
                    <a:cubicBezTo>
                      <a:pt x="471" y="191"/>
                      <a:pt x="427" y="236"/>
                      <a:pt x="383" y="236"/>
                    </a:cubicBezTo>
                    <a:close/>
                    <a:moveTo>
                      <a:pt x="589" y="516"/>
                    </a:moveTo>
                    <a:lnTo>
                      <a:pt x="589" y="516"/>
                    </a:lnTo>
                    <a:cubicBezTo>
                      <a:pt x="471" y="412"/>
                      <a:pt x="471" y="412"/>
                      <a:pt x="471" y="412"/>
                    </a:cubicBezTo>
                    <a:cubicBezTo>
                      <a:pt x="471" y="398"/>
                      <a:pt x="471" y="368"/>
                      <a:pt x="471" y="354"/>
                    </a:cubicBezTo>
                    <a:cubicBezTo>
                      <a:pt x="589" y="280"/>
                      <a:pt x="589" y="280"/>
                      <a:pt x="589" y="280"/>
                    </a:cubicBezTo>
                    <a:cubicBezTo>
                      <a:pt x="589" y="309"/>
                      <a:pt x="589" y="501"/>
                      <a:pt x="589" y="5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p>
                <a:endParaRPr lang="en-US" dirty="0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7" name="Freeform 142"/>
              <p:cNvSpPr>
                <a:spLocks noChangeArrowheads="1"/>
              </p:cNvSpPr>
              <p:nvPr/>
            </p:nvSpPr>
            <p:spPr bwMode="auto">
              <a:xfrm>
                <a:off x="9335794" y="4518357"/>
                <a:ext cx="317749" cy="335080"/>
              </a:xfrm>
              <a:custGeom>
                <a:avLst/>
                <a:gdLst>
                  <a:gd name="T0" fmla="*/ 191315 w 604"/>
                  <a:gd name="T1" fmla="*/ 0 h 634"/>
                  <a:gd name="T2" fmla="*/ 191315 w 604"/>
                  <a:gd name="T3" fmla="*/ 0 h 634"/>
                  <a:gd name="T4" fmla="*/ 26712 w 604"/>
                  <a:gd name="T5" fmla="*/ 0 h 634"/>
                  <a:gd name="T6" fmla="*/ 0 w 604"/>
                  <a:gd name="T7" fmla="*/ 26830 h 634"/>
                  <a:gd name="T8" fmla="*/ 0 w 604"/>
                  <a:gd name="T9" fmla="*/ 154818 h 634"/>
                  <a:gd name="T10" fmla="*/ 26712 w 604"/>
                  <a:gd name="T11" fmla="*/ 187087 h 634"/>
                  <a:gd name="T12" fmla="*/ 85189 w 604"/>
                  <a:gd name="T13" fmla="*/ 187087 h 634"/>
                  <a:gd name="T14" fmla="*/ 85189 w 604"/>
                  <a:gd name="T15" fmla="*/ 213555 h 634"/>
                  <a:gd name="T16" fmla="*/ 68946 w 604"/>
                  <a:gd name="T17" fmla="*/ 213555 h 634"/>
                  <a:gd name="T18" fmla="*/ 63892 w 604"/>
                  <a:gd name="T19" fmla="*/ 218994 h 634"/>
                  <a:gd name="T20" fmla="*/ 68946 w 604"/>
                  <a:gd name="T21" fmla="*/ 229508 h 634"/>
                  <a:gd name="T22" fmla="*/ 154135 w 604"/>
                  <a:gd name="T23" fmla="*/ 229508 h 634"/>
                  <a:gd name="T24" fmla="*/ 159189 w 604"/>
                  <a:gd name="T25" fmla="*/ 218994 h 634"/>
                  <a:gd name="T26" fmla="*/ 154135 w 604"/>
                  <a:gd name="T27" fmla="*/ 213555 h 634"/>
                  <a:gd name="T28" fmla="*/ 138252 w 604"/>
                  <a:gd name="T29" fmla="*/ 213555 h 634"/>
                  <a:gd name="T30" fmla="*/ 138252 w 604"/>
                  <a:gd name="T31" fmla="*/ 187087 h 634"/>
                  <a:gd name="T32" fmla="*/ 191315 w 604"/>
                  <a:gd name="T33" fmla="*/ 187087 h 634"/>
                  <a:gd name="T34" fmla="*/ 217666 w 604"/>
                  <a:gd name="T35" fmla="*/ 154818 h 634"/>
                  <a:gd name="T36" fmla="*/ 217666 w 604"/>
                  <a:gd name="T37" fmla="*/ 26830 h 634"/>
                  <a:gd name="T38" fmla="*/ 191315 w 604"/>
                  <a:gd name="T39" fmla="*/ 0 h 634"/>
                  <a:gd name="T40" fmla="*/ 127423 w 604"/>
                  <a:gd name="T41" fmla="*/ 213555 h 634"/>
                  <a:gd name="T42" fmla="*/ 127423 w 604"/>
                  <a:gd name="T43" fmla="*/ 213555 h 634"/>
                  <a:gd name="T44" fmla="*/ 95658 w 604"/>
                  <a:gd name="T45" fmla="*/ 213555 h 634"/>
                  <a:gd name="T46" fmla="*/ 95658 w 604"/>
                  <a:gd name="T47" fmla="*/ 187087 h 634"/>
                  <a:gd name="T48" fmla="*/ 127423 w 604"/>
                  <a:gd name="T49" fmla="*/ 187087 h 634"/>
                  <a:gd name="T50" fmla="*/ 127423 w 604"/>
                  <a:gd name="T51" fmla="*/ 213555 h 634"/>
                  <a:gd name="T52" fmla="*/ 201783 w 604"/>
                  <a:gd name="T53" fmla="*/ 154818 h 634"/>
                  <a:gd name="T54" fmla="*/ 201783 w 604"/>
                  <a:gd name="T55" fmla="*/ 154818 h 634"/>
                  <a:gd name="T56" fmla="*/ 191315 w 604"/>
                  <a:gd name="T57" fmla="*/ 170772 h 634"/>
                  <a:gd name="T58" fmla="*/ 26712 w 604"/>
                  <a:gd name="T59" fmla="*/ 170772 h 634"/>
                  <a:gd name="T60" fmla="*/ 10468 w 604"/>
                  <a:gd name="T61" fmla="*/ 154818 h 634"/>
                  <a:gd name="T62" fmla="*/ 10468 w 604"/>
                  <a:gd name="T63" fmla="*/ 144304 h 634"/>
                  <a:gd name="T64" fmla="*/ 201783 w 604"/>
                  <a:gd name="T65" fmla="*/ 144304 h 634"/>
                  <a:gd name="T66" fmla="*/ 201783 w 604"/>
                  <a:gd name="T67" fmla="*/ 154818 h 634"/>
                  <a:gd name="T68" fmla="*/ 201783 w 604"/>
                  <a:gd name="T69" fmla="*/ 128351 h 634"/>
                  <a:gd name="T70" fmla="*/ 201783 w 604"/>
                  <a:gd name="T71" fmla="*/ 128351 h 634"/>
                  <a:gd name="T72" fmla="*/ 10468 w 604"/>
                  <a:gd name="T73" fmla="*/ 128351 h 634"/>
                  <a:gd name="T74" fmla="*/ 10468 w 604"/>
                  <a:gd name="T75" fmla="*/ 26830 h 634"/>
                  <a:gd name="T76" fmla="*/ 26712 w 604"/>
                  <a:gd name="T77" fmla="*/ 15953 h 634"/>
                  <a:gd name="T78" fmla="*/ 191315 w 604"/>
                  <a:gd name="T79" fmla="*/ 15953 h 634"/>
                  <a:gd name="T80" fmla="*/ 201783 w 604"/>
                  <a:gd name="T81" fmla="*/ 26830 h 634"/>
                  <a:gd name="T82" fmla="*/ 201783 w 604"/>
                  <a:gd name="T83" fmla="*/ 128351 h 634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604" h="634">
                    <a:moveTo>
                      <a:pt x="530" y="0"/>
                    </a:moveTo>
                    <a:lnTo>
                      <a:pt x="530" y="0"/>
                    </a:lnTo>
                    <a:cubicBezTo>
                      <a:pt x="74" y="0"/>
                      <a:pt x="74" y="0"/>
                      <a:pt x="74" y="0"/>
                    </a:cubicBezTo>
                    <a:cubicBezTo>
                      <a:pt x="29" y="0"/>
                      <a:pt x="0" y="30"/>
                      <a:pt x="0" y="74"/>
                    </a:cubicBezTo>
                    <a:cubicBezTo>
                      <a:pt x="0" y="427"/>
                      <a:pt x="0" y="427"/>
                      <a:pt x="0" y="427"/>
                    </a:cubicBezTo>
                    <a:cubicBezTo>
                      <a:pt x="0" y="471"/>
                      <a:pt x="29" y="516"/>
                      <a:pt x="74" y="516"/>
                    </a:cubicBezTo>
                    <a:cubicBezTo>
                      <a:pt x="236" y="516"/>
                      <a:pt x="236" y="516"/>
                      <a:pt x="236" y="516"/>
                    </a:cubicBezTo>
                    <a:cubicBezTo>
                      <a:pt x="236" y="589"/>
                      <a:pt x="236" y="589"/>
                      <a:pt x="236" y="589"/>
                    </a:cubicBezTo>
                    <a:cubicBezTo>
                      <a:pt x="191" y="589"/>
                      <a:pt x="191" y="589"/>
                      <a:pt x="191" y="589"/>
                    </a:cubicBezTo>
                    <a:cubicBezTo>
                      <a:pt x="177" y="589"/>
                      <a:pt x="177" y="604"/>
                      <a:pt x="177" y="604"/>
                    </a:cubicBezTo>
                    <a:cubicBezTo>
                      <a:pt x="177" y="619"/>
                      <a:pt x="177" y="633"/>
                      <a:pt x="191" y="633"/>
                    </a:cubicBezTo>
                    <a:cubicBezTo>
                      <a:pt x="427" y="633"/>
                      <a:pt x="427" y="633"/>
                      <a:pt x="427" y="633"/>
                    </a:cubicBezTo>
                    <a:cubicBezTo>
                      <a:pt x="441" y="633"/>
                      <a:pt x="441" y="619"/>
                      <a:pt x="441" y="604"/>
                    </a:cubicBezTo>
                    <a:cubicBezTo>
                      <a:pt x="441" y="604"/>
                      <a:pt x="441" y="589"/>
                      <a:pt x="427" y="589"/>
                    </a:cubicBezTo>
                    <a:cubicBezTo>
                      <a:pt x="383" y="589"/>
                      <a:pt x="383" y="589"/>
                      <a:pt x="383" y="589"/>
                    </a:cubicBezTo>
                    <a:cubicBezTo>
                      <a:pt x="383" y="516"/>
                      <a:pt x="383" y="516"/>
                      <a:pt x="383" y="516"/>
                    </a:cubicBezTo>
                    <a:cubicBezTo>
                      <a:pt x="530" y="516"/>
                      <a:pt x="530" y="516"/>
                      <a:pt x="530" y="516"/>
                    </a:cubicBezTo>
                    <a:cubicBezTo>
                      <a:pt x="574" y="516"/>
                      <a:pt x="603" y="471"/>
                      <a:pt x="603" y="427"/>
                    </a:cubicBezTo>
                    <a:cubicBezTo>
                      <a:pt x="603" y="74"/>
                      <a:pt x="603" y="74"/>
                      <a:pt x="603" y="74"/>
                    </a:cubicBezTo>
                    <a:cubicBezTo>
                      <a:pt x="603" y="30"/>
                      <a:pt x="574" y="0"/>
                      <a:pt x="530" y="0"/>
                    </a:cubicBezTo>
                    <a:close/>
                    <a:moveTo>
                      <a:pt x="353" y="589"/>
                    </a:moveTo>
                    <a:lnTo>
                      <a:pt x="353" y="589"/>
                    </a:lnTo>
                    <a:cubicBezTo>
                      <a:pt x="265" y="589"/>
                      <a:pt x="265" y="589"/>
                      <a:pt x="265" y="589"/>
                    </a:cubicBezTo>
                    <a:cubicBezTo>
                      <a:pt x="265" y="516"/>
                      <a:pt x="265" y="516"/>
                      <a:pt x="265" y="516"/>
                    </a:cubicBezTo>
                    <a:cubicBezTo>
                      <a:pt x="353" y="516"/>
                      <a:pt x="353" y="516"/>
                      <a:pt x="353" y="516"/>
                    </a:cubicBezTo>
                    <a:lnTo>
                      <a:pt x="353" y="589"/>
                    </a:lnTo>
                    <a:close/>
                    <a:moveTo>
                      <a:pt x="559" y="427"/>
                    </a:moveTo>
                    <a:lnTo>
                      <a:pt x="559" y="427"/>
                    </a:lnTo>
                    <a:cubicBezTo>
                      <a:pt x="559" y="457"/>
                      <a:pt x="545" y="471"/>
                      <a:pt x="530" y="471"/>
                    </a:cubicBezTo>
                    <a:cubicBezTo>
                      <a:pt x="74" y="471"/>
                      <a:pt x="74" y="471"/>
                      <a:pt x="74" y="471"/>
                    </a:cubicBezTo>
                    <a:cubicBezTo>
                      <a:pt x="59" y="471"/>
                      <a:pt x="29" y="457"/>
                      <a:pt x="29" y="427"/>
                    </a:cubicBezTo>
                    <a:cubicBezTo>
                      <a:pt x="29" y="398"/>
                      <a:pt x="29" y="398"/>
                      <a:pt x="29" y="398"/>
                    </a:cubicBezTo>
                    <a:cubicBezTo>
                      <a:pt x="559" y="398"/>
                      <a:pt x="559" y="398"/>
                      <a:pt x="559" y="398"/>
                    </a:cubicBezTo>
                    <a:lnTo>
                      <a:pt x="559" y="427"/>
                    </a:lnTo>
                    <a:close/>
                    <a:moveTo>
                      <a:pt x="559" y="354"/>
                    </a:moveTo>
                    <a:lnTo>
                      <a:pt x="559" y="354"/>
                    </a:lnTo>
                    <a:cubicBezTo>
                      <a:pt x="29" y="354"/>
                      <a:pt x="29" y="354"/>
                      <a:pt x="29" y="354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59"/>
                      <a:pt x="59" y="44"/>
                      <a:pt x="74" y="44"/>
                    </a:cubicBezTo>
                    <a:cubicBezTo>
                      <a:pt x="530" y="44"/>
                      <a:pt x="530" y="44"/>
                      <a:pt x="530" y="44"/>
                    </a:cubicBezTo>
                    <a:cubicBezTo>
                      <a:pt x="545" y="44"/>
                      <a:pt x="559" y="59"/>
                      <a:pt x="559" y="74"/>
                    </a:cubicBezTo>
                    <a:lnTo>
                      <a:pt x="559" y="35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p>
                <a:endParaRPr lang="en-US" dirty="0">
                  <a:solidFill>
                    <a:schemeClr val="bg1"/>
                  </a:solidFill>
                  <a:latin typeface="Perpetua" panose="02020502060401020303" pitchFamily="18" charset="0"/>
                </a:endParaRPr>
              </a:p>
            </p:txBody>
          </p:sp>
          <p:sp>
            <p:nvSpPr>
              <p:cNvPr id="1048738" name="Freeform 93"/>
              <p:cNvSpPr>
                <a:spLocks noChangeArrowheads="1"/>
              </p:cNvSpPr>
              <p:nvPr/>
            </p:nvSpPr>
            <p:spPr bwMode="auto">
              <a:xfrm>
                <a:off x="10205609" y="2603935"/>
                <a:ext cx="333155" cy="325451"/>
              </a:xfrm>
              <a:custGeom>
                <a:avLst/>
                <a:gdLst>
                  <a:gd name="T0" fmla="*/ 42547 w 634"/>
                  <a:gd name="T1" fmla="*/ 196214 h 619"/>
                  <a:gd name="T2" fmla="*/ 42547 w 634"/>
                  <a:gd name="T3" fmla="*/ 196214 h 619"/>
                  <a:gd name="T4" fmla="*/ 74637 w 634"/>
                  <a:gd name="T5" fmla="*/ 222904 h 619"/>
                  <a:gd name="T6" fmla="*/ 100958 w 634"/>
                  <a:gd name="T7" fmla="*/ 196214 h 619"/>
                  <a:gd name="T8" fmla="*/ 74637 w 634"/>
                  <a:gd name="T9" fmla="*/ 169883 h 619"/>
                  <a:gd name="T10" fmla="*/ 42547 w 634"/>
                  <a:gd name="T11" fmla="*/ 196214 h 619"/>
                  <a:gd name="T12" fmla="*/ 74637 w 634"/>
                  <a:gd name="T13" fmla="*/ 180343 h 619"/>
                  <a:gd name="T14" fmla="*/ 74637 w 634"/>
                  <a:gd name="T15" fmla="*/ 180343 h 619"/>
                  <a:gd name="T16" fmla="*/ 85093 w 634"/>
                  <a:gd name="T17" fmla="*/ 196214 h 619"/>
                  <a:gd name="T18" fmla="*/ 74637 w 634"/>
                  <a:gd name="T19" fmla="*/ 212444 h 619"/>
                  <a:gd name="T20" fmla="*/ 58411 w 634"/>
                  <a:gd name="T21" fmla="*/ 196214 h 619"/>
                  <a:gd name="T22" fmla="*/ 74637 w 634"/>
                  <a:gd name="T23" fmla="*/ 180343 h 619"/>
                  <a:gd name="T24" fmla="*/ 58411 w 634"/>
                  <a:gd name="T25" fmla="*/ 154013 h 619"/>
                  <a:gd name="T26" fmla="*/ 58411 w 634"/>
                  <a:gd name="T27" fmla="*/ 154013 h 619"/>
                  <a:gd name="T28" fmla="*/ 42547 w 634"/>
                  <a:gd name="T29" fmla="*/ 137782 h 619"/>
                  <a:gd name="T30" fmla="*/ 207325 w 634"/>
                  <a:gd name="T31" fmla="*/ 127322 h 619"/>
                  <a:gd name="T32" fmla="*/ 228237 w 634"/>
                  <a:gd name="T33" fmla="*/ 31740 h 619"/>
                  <a:gd name="T34" fmla="*/ 223190 w 634"/>
                  <a:gd name="T35" fmla="*/ 26330 h 619"/>
                  <a:gd name="T36" fmla="*/ 42547 w 634"/>
                  <a:gd name="T37" fmla="*/ 26330 h 619"/>
                  <a:gd name="T38" fmla="*/ 42547 w 634"/>
                  <a:gd name="T39" fmla="*/ 10460 h 619"/>
                  <a:gd name="T40" fmla="*/ 53364 w 634"/>
                  <a:gd name="T41" fmla="*/ 10460 h 619"/>
                  <a:gd name="T42" fmla="*/ 58411 w 634"/>
                  <a:gd name="T43" fmla="*/ 5050 h 619"/>
                  <a:gd name="T44" fmla="*/ 53364 w 634"/>
                  <a:gd name="T45" fmla="*/ 0 h 619"/>
                  <a:gd name="T46" fmla="*/ 10817 w 634"/>
                  <a:gd name="T47" fmla="*/ 0 h 619"/>
                  <a:gd name="T48" fmla="*/ 0 w 634"/>
                  <a:gd name="T49" fmla="*/ 5050 h 619"/>
                  <a:gd name="T50" fmla="*/ 10817 w 634"/>
                  <a:gd name="T51" fmla="*/ 10460 h 619"/>
                  <a:gd name="T52" fmla="*/ 32090 w 634"/>
                  <a:gd name="T53" fmla="*/ 10460 h 619"/>
                  <a:gd name="T54" fmla="*/ 32090 w 634"/>
                  <a:gd name="T55" fmla="*/ 137782 h 619"/>
                  <a:gd name="T56" fmla="*/ 58411 w 634"/>
                  <a:gd name="T57" fmla="*/ 169883 h 619"/>
                  <a:gd name="T58" fmla="*/ 74637 w 634"/>
                  <a:gd name="T59" fmla="*/ 169883 h 619"/>
                  <a:gd name="T60" fmla="*/ 159370 w 634"/>
                  <a:gd name="T61" fmla="*/ 169883 h 619"/>
                  <a:gd name="T62" fmla="*/ 223190 w 634"/>
                  <a:gd name="T63" fmla="*/ 169883 h 619"/>
                  <a:gd name="T64" fmla="*/ 223190 w 634"/>
                  <a:gd name="T65" fmla="*/ 154013 h 619"/>
                  <a:gd name="T66" fmla="*/ 58411 w 634"/>
                  <a:gd name="T67" fmla="*/ 154013 h 619"/>
                  <a:gd name="T68" fmla="*/ 42547 w 634"/>
                  <a:gd name="T69" fmla="*/ 42561 h 619"/>
                  <a:gd name="T70" fmla="*/ 42547 w 634"/>
                  <a:gd name="T71" fmla="*/ 42561 h 619"/>
                  <a:gd name="T72" fmla="*/ 212373 w 634"/>
                  <a:gd name="T73" fmla="*/ 42561 h 619"/>
                  <a:gd name="T74" fmla="*/ 196508 w 634"/>
                  <a:gd name="T75" fmla="*/ 111452 h 619"/>
                  <a:gd name="T76" fmla="*/ 42547 w 634"/>
                  <a:gd name="T77" fmla="*/ 127322 h 619"/>
                  <a:gd name="T78" fmla="*/ 42547 w 634"/>
                  <a:gd name="T79" fmla="*/ 42561 h 619"/>
                  <a:gd name="T80" fmla="*/ 127640 w 634"/>
                  <a:gd name="T81" fmla="*/ 196214 h 619"/>
                  <a:gd name="T82" fmla="*/ 127640 w 634"/>
                  <a:gd name="T83" fmla="*/ 196214 h 619"/>
                  <a:gd name="T84" fmla="*/ 159370 w 634"/>
                  <a:gd name="T85" fmla="*/ 222904 h 619"/>
                  <a:gd name="T86" fmla="*/ 186051 w 634"/>
                  <a:gd name="T87" fmla="*/ 196214 h 619"/>
                  <a:gd name="T88" fmla="*/ 159370 w 634"/>
                  <a:gd name="T89" fmla="*/ 169883 h 619"/>
                  <a:gd name="T90" fmla="*/ 127640 w 634"/>
                  <a:gd name="T91" fmla="*/ 196214 h 619"/>
                  <a:gd name="T92" fmla="*/ 159370 w 634"/>
                  <a:gd name="T93" fmla="*/ 180343 h 619"/>
                  <a:gd name="T94" fmla="*/ 159370 w 634"/>
                  <a:gd name="T95" fmla="*/ 180343 h 619"/>
                  <a:gd name="T96" fmla="*/ 169826 w 634"/>
                  <a:gd name="T97" fmla="*/ 196214 h 619"/>
                  <a:gd name="T98" fmla="*/ 159370 w 634"/>
                  <a:gd name="T99" fmla="*/ 212444 h 619"/>
                  <a:gd name="T100" fmla="*/ 143505 w 634"/>
                  <a:gd name="T101" fmla="*/ 196214 h 619"/>
                  <a:gd name="T102" fmla="*/ 159370 w 634"/>
                  <a:gd name="T103" fmla="*/ 180343 h 619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634" h="619">
                    <a:moveTo>
                      <a:pt x="118" y="544"/>
                    </a:moveTo>
                    <a:lnTo>
                      <a:pt x="118" y="544"/>
                    </a:lnTo>
                    <a:cubicBezTo>
                      <a:pt x="118" y="589"/>
                      <a:pt x="162" y="618"/>
                      <a:pt x="207" y="618"/>
                    </a:cubicBezTo>
                    <a:cubicBezTo>
                      <a:pt x="251" y="618"/>
                      <a:pt x="280" y="589"/>
                      <a:pt x="280" y="544"/>
                    </a:cubicBezTo>
                    <a:cubicBezTo>
                      <a:pt x="280" y="500"/>
                      <a:pt x="251" y="471"/>
                      <a:pt x="207" y="471"/>
                    </a:cubicBezTo>
                    <a:cubicBezTo>
                      <a:pt x="162" y="471"/>
                      <a:pt x="118" y="500"/>
                      <a:pt x="118" y="544"/>
                    </a:cubicBezTo>
                    <a:close/>
                    <a:moveTo>
                      <a:pt x="207" y="500"/>
                    </a:moveTo>
                    <a:lnTo>
                      <a:pt x="207" y="500"/>
                    </a:lnTo>
                    <a:cubicBezTo>
                      <a:pt x="221" y="500"/>
                      <a:pt x="236" y="530"/>
                      <a:pt x="236" y="544"/>
                    </a:cubicBezTo>
                    <a:cubicBezTo>
                      <a:pt x="236" y="559"/>
                      <a:pt x="221" y="589"/>
                      <a:pt x="207" y="589"/>
                    </a:cubicBezTo>
                    <a:cubicBezTo>
                      <a:pt x="177" y="589"/>
                      <a:pt x="162" y="559"/>
                      <a:pt x="162" y="544"/>
                    </a:cubicBezTo>
                    <a:cubicBezTo>
                      <a:pt x="162" y="530"/>
                      <a:pt x="177" y="500"/>
                      <a:pt x="207" y="500"/>
                    </a:cubicBezTo>
                    <a:close/>
                    <a:moveTo>
                      <a:pt x="162" y="427"/>
                    </a:moveTo>
                    <a:lnTo>
                      <a:pt x="162" y="427"/>
                    </a:lnTo>
                    <a:cubicBezTo>
                      <a:pt x="148" y="427"/>
                      <a:pt x="118" y="412"/>
                      <a:pt x="118" y="382"/>
                    </a:cubicBezTo>
                    <a:cubicBezTo>
                      <a:pt x="575" y="353"/>
                      <a:pt x="575" y="353"/>
                      <a:pt x="575" y="353"/>
                    </a:cubicBezTo>
                    <a:cubicBezTo>
                      <a:pt x="575" y="353"/>
                      <a:pt x="633" y="103"/>
                      <a:pt x="633" y="88"/>
                    </a:cubicBezTo>
                    <a:lnTo>
                      <a:pt x="619" y="73"/>
                    </a:lnTo>
                    <a:cubicBezTo>
                      <a:pt x="118" y="73"/>
                      <a:pt x="118" y="73"/>
                      <a:pt x="118" y="73"/>
                    </a:cubicBezTo>
                    <a:cubicBezTo>
                      <a:pt x="118" y="29"/>
                      <a:pt x="118" y="29"/>
                      <a:pt x="118" y="29"/>
                    </a:cubicBezTo>
                    <a:cubicBezTo>
                      <a:pt x="148" y="29"/>
                      <a:pt x="148" y="29"/>
                      <a:pt x="148" y="29"/>
                    </a:cubicBezTo>
                    <a:cubicBezTo>
                      <a:pt x="148" y="29"/>
                      <a:pt x="162" y="29"/>
                      <a:pt x="162" y="14"/>
                    </a:cubicBezTo>
                    <a:cubicBezTo>
                      <a:pt x="162" y="0"/>
                      <a:pt x="148" y="0"/>
                      <a:pt x="148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5" y="0"/>
                      <a:pt x="0" y="0"/>
                      <a:pt x="0" y="14"/>
                    </a:cubicBezTo>
                    <a:cubicBezTo>
                      <a:pt x="0" y="29"/>
                      <a:pt x="15" y="29"/>
                      <a:pt x="30" y="29"/>
                    </a:cubicBezTo>
                    <a:cubicBezTo>
                      <a:pt x="89" y="29"/>
                      <a:pt x="89" y="29"/>
                      <a:pt x="89" y="29"/>
                    </a:cubicBezTo>
                    <a:cubicBezTo>
                      <a:pt x="89" y="382"/>
                      <a:pt x="89" y="382"/>
                      <a:pt x="89" y="382"/>
                    </a:cubicBezTo>
                    <a:cubicBezTo>
                      <a:pt x="89" y="427"/>
                      <a:pt x="118" y="471"/>
                      <a:pt x="162" y="471"/>
                    </a:cubicBezTo>
                    <a:cubicBezTo>
                      <a:pt x="207" y="471"/>
                      <a:pt x="207" y="471"/>
                      <a:pt x="207" y="471"/>
                    </a:cubicBezTo>
                    <a:cubicBezTo>
                      <a:pt x="442" y="471"/>
                      <a:pt x="442" y="471"/>
                      <a:pt x="442" y="471"/>
                    </a:cubicBezTo>
                    <a:cubicBezTo>
                      <a:pt x="619" y="471"/>
                      <a:pt x="619" y="471"/>
                      <a:pt x="619" y="471"/>
                    </a:cubicBezTo>
                    <a:cubicBezTo>
                      <a:pt x="619" y="471"/>
                      <a:pt x="619" y="441"/>
                      <a:pt x="619" y="427"/>
                    </a:cubicBezTo>
                    <a:lnTo>
                      <a:pt x="162" y="427"/>
                    </a:lnTo>
                    <a:close/>
                    <a:moveTo>
                      <a:pt x="118" y="118"/>
                    </a:moveTo>
                    <a:lnTo>
                      <a:pt x="118" y="118"/>
                    </a:lnTo>
                    <a:cubicBezTo>
                      <a:pt x="589" y="118"/>
                      <a:pt x="589" y="118"/>
                      <a:pt x="589" y="118"/>
                    </a:cubicBezTo>
                    <a:cubicBezTo>
                      <a:pt x="545" y="309"/>
                      <a:pt x="545" y="309"/>
                      <a:pt x="545" y="309"/>
                    </a:cubicBezTo>
                    <a:cubicBezTo>
                      <a:pt x="118" y="353"/>
                      <a:pt x="118" y="353"/>
                      <a:pt x="118" y="353"/>
                    </a:cubicBezTo>
                    <a:lnTo>
                      <a:pt x="118" y="118"/>
                    </a:lnTo>
                    <a:close/>
                    <a:moveTo>
                      <a:pt x="354" y="544"/>
                    </a:moveTo>
                    <a:lnTo>
                      <a:pt x="354" y="544"/>
                    </a:lnTo>
                    <a:cubicBezTo>
                      <a:pt x="354" y="589"/>
                      <a:pt x="398" y="618"/>
                      <a:pt x="442" y="618"/>
                    </a:cubicBezTo>
                    <a:cubicBezTo>
                      <a:pt x="486" y="618"/>
                      <a:pt x="516" y="589"/>
                      <a:pt x="516" y="544"/>
                    </a:cubicBezTo>
                    <a:cubicBezTo>
                      <a:pt x="516" y="500"/>
                      <a:pt x="486" y="471"/>
                      <a:pt x="442" y="471"/>
                    </a:cubicBezTo>
                    <a:cubicBezTo>
                      <a:pt x="398" y="471"/>
                      <a:pt x="354" y="500"/>
                      <a:pt x="354" y="544"/>
                    </a:cubicBezTo>
                    <a:close/>
                    <a:moveTo>
                      <a:pt x="442" y="500"/>
                    </a:moveTo>
                    <a:lnTo>
                      <a:pt x="442" y="500"/>
                    </a:lnTo>
                    <a:cubicBezTo>
                      <a:pt x="457" y="500"/>
                      <a:pt x="471" y="530"/>
                      <a:pt x="471" y="544"/>
                    </a:cubicBezTo>
                    <a:cubicBezTo>
                      <a:pt x="471" y="559"/>
                      <a:pt x="457" y="589"/>
                      <a:pt x="442" y="589"/>
                    </a:cubicBezTo>
                    <a:cubicBezTo>
                      <a:pt x="412" y="589"/>
                      <a:pt x="398" y="559"/>
                      <a:pt x="398" y="544"/>
                    </a:cubicBezTo>
                    <a:cubicBezTo>
                      <a:pt x="398" y="530"/>
                      <a:pt x="412" y="500"/>
                      <a:pt x="442" y="5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p>
                <a:endParaRPr lang="en-US" dirty="0">
                  <a:latin typeface="Perpetua" panose="02020502060401020303" pitchFamily="18" charset="0"/>
                </a:endParaRPr>
              </a:p>
            </p:txBody>
          </p:sp>
        </p:grpSp>
      </p:grpSp>
      <p:sp>
        <p:nvSpPr>
          <p:cNvPr id="1048706" name="Rectangle 45"/>
          <p:cNvSpPr/>
          <p:nvPr/>
        </p:nvSpPr>
        <p:spPr>
          <a:xfrm>
            <a:off x="824865" y="492760"/>
            <a:ext cx="10942320" cy="494093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lnSpc>
                <a:spcPct val="114000"/>
              </a:lnSpc>
            </a:pPr>
            <a:r>
              <a:rPr lang="zh-CN" altLang="en-US" sz="3200" b="1" spc="300" dirty="0">
                <a:gradFill>
                  <a:gsLst>
                    <a:gs pos="0">
                      <a:srgbClr val="00B0F0"/>
                    </a:gs>
                    <a:gs pos="55000">
                      <a:schemeClr val="accent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项目可交付成果</a:t>
            </a:r>
            <a:endParaRPr lang="zh-CN" altLang="en-US" sz="32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  <a:sym typeface="+mn-ea"/>
            </a:endParaRPr>
          </a:p>
          <a:p>
            <a:pPr lvl="0">
              <a:lnSpc>
                <a:spcPct val="114000"/>
              </a:lnSpc>
            </a:pPr>
            <a:endParaRPr lang="zh-CN" altLang="en-US" sz="24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</a:endParaRPr>
          </a:p>
          <a:p>
            <a:pPr algn="l"/>
            <a:r>
              <a:rPr lang="zh-CN" altLang="en-US" sz="2400" b="1" spc="300" dirty="0">
                <a:solidFill>
                  <a:schemeClr val="bg2"/>
                </a:soli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	</a:t>
            </a:r>
            <a:r>
              <a:rPr lang="zh-CN" altLang="en-US" sz="2800" b="1" spc="300" dirty="0">
                <a:solidFill>
                  <a:schemeClr val="bg2"/>
                </a:soli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交付的产品包括系统开发源代码、软件项目管理计划、软件需求规格设计说明书、软件设计报告。</a:t>
            </a:r>
            <a:endParaRPr lang="zh-CN" altLang="en-US" sz="28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  <a:sym typeface="+mn-ea"/>
            </a:endParaRPr>
          </a:p>
          <a:p>
            <a:pPr algn="l"/>
            <a:endParaRPr lang="zh-CN" altLang="en-US" sz="28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</a:endParaRPr>
          </a:p>
          <a:p>
            <a:pPr algn="l"/>
            <a:r>
              <a:rPr lang="zh-CN" altLang="en-US" sz="3200" b="1" spc="300" dirty="0">
                <a:gradFill>
                  <a:gsLst>
                    <a:gs pos="0">
                      <a:srgbClr val="00B0F0"/>
                    </a:gs>
                    <a:gs pos="55000">
                      <a:schemeClr val="accent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软件项目管理计划的制定过程</a:t>
            </a:r>
            <a:endParaRPr lang="zh-CN" altLang="en-US" sz="28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  <a:sym typeface="+mn-ea"/>
            </a:endParaRPr>
          </a:p>
          <a:p>
            <a:pPr algn="l"/>
            <a:endParaRPr lang="zh-CN" altLang="en-US" sz="2400" b="1" spc="300" dirty="0">
              <a:gradFill>
                <a:gsLst>
                  <a:gs pos="0">
                    <a:srgbClr val="00B0F0"/>
                  </a:gs>
                  <a:gs pos="55000">
                    <a:schemeClr val="accent1">
                      <a:lumMod val="7500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</a:endParaRPr>
          </a:p>
          <a:p>
            <a:pPr algn="l"/>
            <a:r>
              <a:rPr lang="zh-CN" altLang="en-US" sz="2400" b="1" spc="300" dirty="0">
                <a:gradFill>
                  <a:gsLst>
                    <a:gs pos="0">
                      <a:srgbClr val="00B0F0"/>
                    </a:gs>
                    <a:gs pos="55000">
                      <a:schemeClr val="accent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	</a:t>
            </a:r>
            <a:r>
              <a:rPr lang="zh-CN" altLang="en-US" sz="2800" b="1" spc="300" dirty="0">
                <a:solidFill>
                  <a:schemeClr val="bg2"/>
                </a:soli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软件项目管理计划书由三位成员共同撰写，汇总整合三个步骤形成初稿。最后由小组成员提出修改意见，由项目经理整理修改意见，完成最终的软件项目管理计划</a:t>
            </a:r>
            <a:r>
              <a:rPr lang="zh-CN" altLang="en-US" sz="2400" b="1" spc="300" dirty="0">
                <a:solidFill>
                  <a:schemeClr val="bg2"/>
                </a:solidFill>
                <a:latin typeface="Perpetua" panose="02020502060401020303" pitchFamily="18" charset="0"/>
                <a:ea typeface="Roboto Condensed" panose="02000000000000000000" pitchFamily="2" charset="0"/>
                <a:cs typeface="Calibri" panose="020F0502020204030204"/>
                <a:sym typeface="+mn-ea"/>
              </a:rPr>
              <a:t>。</a:t>
            </a:r>
            <a:endParaRPr lang="zh-CN" altLang="en-US" sz="2400" b="1" spc="300" dirty="0">
              <a:solidFill>
                <a:schemeClr val="bg2"/>
              </a:soli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</a:endParaRPr>
          </a:p>
          <a:p>
            <a:pPr lvl="0">
              <a:lnSpc>
                <a:spcPct val="114000"/>
              </a:lnSpc>
            </a:pPr>
            <a:endParaRPr lang="zh-CN" altLang="en-US" sz="2400" b="1" spc="300" dirty="0">
              <a:solidFill>
                <a:schemeClr val="bg2"/>
              </a:solidFill>
              <a:latin typeface="Perpetua" panose="02020502060401020303" pitchFamily="18" charset="0"/>
              <a:ea typeface="Roboto Condensed" panose="02000000000000000000" pitchFamily="2" charset="0"/>
              <a:cs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9" name="组合 2"/>
          <p:cNvGrpSpPr/>
          <p:nvPr/>
        </p:nvGrpSpPr>
        <p:grpSpPr>
          <a:xfrm>
            <a:off x="2582602" y="2015881"/>
            <a:ext cx="2114550" cy="2114550"/>
            <a:chOff x="4290060" y="1623060"/>
            <a:chExt cx="4076700" cy="4076700"/>
          </a:xfrm>
          <a:solidFill>
            <a:srgbClr val="FFFFFF">
              <a:alpha val="50196"/>
            </a:srgbClr>
          </a:solidFill>
        </p:grpSpPr>
        <p:sp>
          <p:nvSpPr>
            <p:cNvPr id="1048788" name="椭圆 4"/>
            <p:cNvSpPr/>
            <p:nvPr/>
          </p:nvSpPr>
          <p:spPr>
            <a:xfrm>
              <a:off x="4293870" y="1626870"/>
              <a:ext cx="4069080" cy="406908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/>
            </a:p>
          </p:txBody>
        </p:sp>
        <p:sp>
          <p:nvSpPr>
            <p:cNvPr id="1048789" name="空心弧 5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6931517"/>
                <a:gd name="adj2" fmla="val 769583"/>
                <a:gd name="adj3" fmla="val 56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0" name="空心弧 6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837630"/>
                <a:gd name="adj2" fmla="val 7591569"/>
                <a:gd name="adj3" fmla="val 3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1" name="空心弧 7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12662719"/>
                <a:gd name="adj2" fmla="val 15581033"/>
                <a:gd name="adj3" fmla="val 35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48792" name="空心弧 8"/>
            <p:cNvSpPr/>
            <p:nvPr/>
          </p:nvSpPr>
          <p:spPr>
            <a:xfrm>
              <a:off x="4290060" y="1623060"/>
              <a:ext cx="4076700" cy="4076700"/>
            </a:xfrm>
            <a:prstGeom prst="blockArc">
              <a:avLst>
                <a:gd name="adj1" fmla="val 8236269"/>
                <a:gd name="adj2" fmla="val 12105286"/>
                <a:gd name="adj3" fmla="val 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48793" name="文本框 32"/>
          <p:cNvSpPr txBox="1">
            <a:spLocks noChangeArrowheads="1"/>
          </p:cNvSpPr>
          <p:nvPr/>
        </p:nvSpPr>
        <p:spPr bwMode="auto">
          <a:xfrm>
            <a:off x="4888671" y="2520519"/>
            <a:ext cx="4663679" cy="7143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405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冲刺</a:t>
            </a:r>
            <a:r>
              <a:rPr lang="zh-CN" altLang="en-US" sz="405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计划</a:t>
            </a:r>
            <a:endParaRPr lang="zh-CN" altLang="en-US" sz="405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048794" name="文本框 33"/>
          <p:cNvSpPr txBox="1">
            <a:spLocks noChangeArrowheads="1"/>
          </p:cNvSpPr>
          <p:nvPr/>
        </p:nvSpPr>
        <p:spPr bwMode="auto">
          <a:xfrm>
            <a:off x="3100993" y="2576478"/>
            <a:ext cx="1322785" cy="10156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60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3145739" name="直接连接符 11"/>
          <p:cNvCxnSpPr/>
          <p:nvPr/>
        </p:nvCxnSpPr>
        <p:spPr>
          <a:xfrm>
            <a:off x="4999400" y="3190840"/>
            <a:ext cx="4408884" cy="0"/>
          </a:xfrm>
          <a:prstGeom prst="line">
            <a:avLst/>
          </a:prstGeom>
          <a:ln w="3175">
            <a:solidFill>
              <a:srgbClr val="FFFFFF">
                <a:alpha val="40000"/>
              </a:srgb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95" name="文本框 35"/>
          <p:cNvSpPr txBox="1">
            <a:spLocks noChangeArrowheads="1"/>
          </p:cNvSpPr>
          <p:nvPr/>
        </p:nvSpPr>
        <p:spPr bwMode="auto">
          <a:xfrm>
            <a:off x="5416119" y="3231321"/>
            <a:ext cx="3718322" cy="41549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Please Add The Title Here</a:t>
            </a:r>
            <a:endParaRPr lang="zh-CN" altLang="en-US" sz="21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145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93" grpId="0"/>
      <p:bldP spid="1048794" grpId="0"/>
      <p:bldP spid="104879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755" name="矩形 67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6" name="矩形 68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7" name="文本框 69"/>
          <p:cNvSpPr txBox="1"/>
          <p:nvPr/>
        </p:nvSpPr>
        <p:spPr>
          <a:xfrm>
            <a:off x="4776037" y="426976"/>
            <a:ext cx="27931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  <a:sym typeface="+mn-ea"/>
              </a:rPr>
              <a:t>用户故事</a:t>
            </a:r>
            <a:endParaRPr lang="zh-CN" altLang="en-US" sz="3200"/>
          </a:p>
          <a:p>
            <a:pPr algn="ctr"/>
            <a:endParaRPr lang="zh-CN" altLang="en-US" sz="32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2227580" y="1336675"/>
          <a:ext cx="7874000" cy="28936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1120"/>
                <a:gridCol w="5211445"/>
                <a:gridCol w="1321435"/>
              </a:tblGrid>
              <a:tr h="760095">
                <a:tc rowSpan="3">
                  <a:txBody>
                    <a:bodyPr/>
                    <a:p>
                      <a:pPr indent="0">
                        <a:buNone/>
                      </a:pPr>
                      <a:r>
                        <a:rPr lang="en-US" sz="2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UserStory1.8</a:t>
                      </a:r>
                      <a:endParaRPr lang="en-US" sz="2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卡片：作为情侣，我希望可以把主要联系人置顶。</a:t>
                      </a:r>
                      <a:endParaRPr 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优先级</a:t>
                      </a:r>
                      <a:endParaRPr 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879475"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注释：能够将好友置顶，该好友始终排在联系人的最上方；有新的好友消息，位于置顶好友的下方；可以选择多个好友置顶，最新的置顶排在最上方。</a:t>
                      </a:r>
                      <a:endParaRPr 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760095"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测试：设置好友置顶后，该好友位于最上方；另一个账号发送信息，位于置顶好友下方；选择多个好友置顶，最新的置顶排在最上方。</a:t>
                      </a:r>
                      <a:endParaRPr 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2214245" y="4366260"/>
          <a:ext cx="7887335" cy="2491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0785"/>
                <a:gridCol w="5361305"/>
                <a:gridCol w="1325245"/>
              </a:tblGrid>
              <a:tr h="788670">
                <a:tc rowSpan="3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UserStory1.5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卡片：作为老人，我希望可以按照时间顺序将最近的联系人排序，以便更简单的通信。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优先级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788670"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注释：能够将联系人按最近通信的时间排序，最近的联系人排在最上面。当有新联系人通信时，放到最上面。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788670"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测试：与三个好友通信，位置按时间顺序排列。另一个好友发送信息时，排在最上面。</a:t>
                      </a:r>
                      <a:endParaRPr lang="en-US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cPr>
                    <a:lnL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8064A2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755" name="矩形 67"/>
          <p:cNvSpPr/>
          <p:nvPr/>
        </p:nvSpPr>
        <p:spPr>
          <a:xfrm flipV="1">
            <a:off x="7340034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accent5">
                  <a:lumMod val="60000"/>
                  <a:lumOff val="40000"/>
                </a:schemeClr>
              </a:gs>
              <a:gs pos="63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6" name="矩形 68"/>
          <p:cNvSpPr/>
          <p:nvPr/>
        </p:nvSpPr>
        <p:spPr>
          <a:xfrm flipV="1">
            <a:off x="3406475" y="728055"/>
            <a:ext cx="1440000" cy="28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8000">
                <a:schemeClr val="accent5">
                  <a:lumMod val="60000"/>
                  <a:lumOff val="40000"/>
                </a:schemeClr>
              </a:gs>
              <a:gs pos="59000">
                <a:schemeClr val="accent5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757" name="文本框 69"/>
          <p:cNvSpPr txBox="1"/>
          <p:nvPr/>
        </p:nvSpPr>
        <p:spPr>
          <a:xfrm>
            <a:off x="4776037" y="426976"/>
            <a:ext cx="27931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 spc="600" dirty="0"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0"/>
                </a:gradFill>
                <a:sym typeface="+mn-ea"/>
              </a:rPr>
              <a:t>冲刺计划</a:t>
            </a:r>
            <a:endParaRPr lang="zh-CN" altLang="en-US" sz="3200"/>
          </a:p>
          <a:p>
            <a:pPr algn="ctr"/>
            <a:endParaRPr lang="zh-CN" altLang="en-US" sz="3200" b="1" spc="600" dirty="0"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0"/>
              </a:gradFill>
            </a:endParaRPr>
          </a:p>
        </p:txBody>
      </p:sp>
      <p:graphicFrame>
        <p:nvGraphicFramePr>
          <p:cNvPr id="1" name="表格 0"/>
          <p:cNvGraphicFramePr/>
          <p:nvPr/>
        </p:nvGraphicFramePr>
        <p:xfrm>
          <a:off x="1195070" y="1393825"/>
          <a:ext cx="9515475" cy="52597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0555"/>
                <a:gridCol w="3170555"/>
                <a:gridCol w="3174365"/>
              </a:tblGrid>
              <a:tr h="7429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任务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责任人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估算（故事点，单位：个）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144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完成登录界面的设计与实现（登录、注册、忘记密码）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刘杰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429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完成主界面的设计与实现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赖</a:t>
                      </a:r>
                      <a:r>
                        <a:rPr lang="zh-CN" alt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占</a:t>
                      </a: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天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144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实现前端提交表单数据、后端数据处理任务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刘杰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6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完成个人信息的创建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赖</a:t>
                      </a:r>
                      <a:r>
                        <a:rPr lang="zh-CN" alt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占</a:t>
                      </a: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天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43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实现简单的视频传输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童彦淇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49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实现好友系统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童彦淇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400" b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2400" b="0">
                        <a:solidFill>
                          <a:schemeClr val="bg1">
                            <a:lumMod val="85000"/>
                          </a:schemeClr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KSO_WM_DOC_GUID" val="{25882e12-3f47-4094-a26c-ad9aea1bbce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2321</Words>
  <Application>WPS 演示</Application>
  <PresentationFormat/>
  <Paragraphs>234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47" baseType="lpstr">
      <vt:lpstr>Arial</vt:lpstr>
      <vt:lpstr>宋体</vt:lpstr>
      <vt:lpstr>Wingdings</vt:lpstr>
      <vt:lpstr>华文行楷</vt:lpstr>
      <vt:lpstr>微软雅黑</vt:lpstr>
      <vt:lpstr>华文细黑</vt:lpstr>
      <vt:lpstr>华文楷体</vt:lpstr>
      <vt:lpstr>Calibri</vt:lpstr>
      <vt:lpstr>方正兰亭超细黑简体</vt:lpstr>
      <vt:lpstr>黑体</vt:lpstr>
      <vt:lpstr>Segoe UI</vt:lpstr>
      <vt:lpstr>Century Gothic</vt:lpstr>
      <vt:lpstr>Yu Gothic UI</vt:lpstr>
      <vt:lpstr>Perpetua</vt:lpstr>
      <vt:lpstr>Calibri</vt:lpstr>
      <vt:lpstr>Roboto Condensed</vt:lpstr>
      <vt:lpstr>Poppins SemiBold</vt:lpstr>
      <vt:lpstr>Segoe Print</vt:lpstr>
      <vt:lpstr>Gill Sans</vt:lpstr>
      <vt:lpstr>Century Gothic</vt:lpstr>
      <vt:lpstr>等线</vt:lpstr>
      <vt:lpstr>Arial Unicode MS</vt:lpstr>
      <vt:lpstr>等线 Light</vt:lpstr>
      <vt:lpstr>汉仪程行简</vt:lpstr>
      <vt:lpstr>Times New Roman</vt:lpstr>
      <vt:lpstr>Neris Thin</vt:lpstr>
      <vt:lpstr>Gulim</vt:lpstr>
      <vt:lpstr>Verdana</vt:lpstr>
      <vt:lpstr>Malgun Gothic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peng zhao</dc:creator>
  <cp:lastModifiedBy>qi</cp:lastModifiedBy>
  <cp:revision>1</cp:revision>
  <dcterms:created xsi:type="dcterms:W3CDTF">2019-03-29T05:36:48Z</dcterms:created>
  <dcterms:modified xsi:type="dcterms:W3CDTF">2019-03-29T05:36:48Z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